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3" r:id="rId5"/>
    <p:sldId id="264" r:id="rId6"/>
    <p:sldId id="265" r:id="rId7"/>
    <p:sldId id="259" r:id="rId8"/>
    <p:sldId id="266" r:id="rId9"/>
    <p:sldId id="267" r:id="rId10"/>
    <p:sldId id="268" r:id="rId11"/>
    <p:sldId id="269" r:id="rId12"/>
    <p:sldId id="270" r:id="rId13"/>
    <p:sldId id="262" r:id="rId14"/>
    <p:sldId id="260" r:id="rId15"/>
    <p:sldId id="271" r:id="rId16"/>
    <p:sldId id="273" r:id="rId17"/>
    <p:sldId id="274" r:id="rId18"/>
    <p:sldId id="275" r:id="rId19"/>
    <p:sldId id="272" r:id="rId20"/>
    <p:sldId id="278" r:id="rId21"/>
    <p:sldId id="276" r:id="rId22"/>
    <p:sldId id="277" r:id="rId23"/>
    <p:sldId id="279" r:id="rId24"/>
    <p:sldId id="280" r:id="rId25"/>
    <p:sldId id="282" r:id="rId26"/>
    <p:sldId id="281" r:id="rId27"/>
    <p:sldId id="283" r:id="rId28"/>
    <p:sldId id="284" r:id="rId29"/>
    <p:sldId id="287" r:id="rId30"/>
    <p:sldId id="286"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ở đầu" id="{310FD5C0-BBEB-43CF-921B-170CFE563A2A}">
          <p14:sldIdLst>
            <p14:sldId id="256"/>
            <p14:sldId id="258"/>
          </p14:sldIdLst>
        </p14:section>
        <p14:section name="Phần 1. Tổng quan dự án" id="{55145694-D44F-46DA-B924-A8CDAD3E41FF}">
          <p14:sldIdLst>
            <p14:sldId id="257"/>
            <p14:sldId id="263"/>
            <p14:sldId id="264"/>
            <p14:sldId id="265"/>
          </p14:sldIdLst>
        </p14:section>
        <p14:section name="Phần 2. Yêu cầu dự án" id="{8B6D1210-E5E2-45D4-BF7C-340DB7DDB94C}">
          <p14:sldIdLst>
            <p14:sldId id="259"/>
            <p14:sldId id="266"/>
            <p14:sldId id="267"/>
            <p14:sldId id="268"/>
            <p14:sldId id="269"/>
            <p14:sldId id="270"/>
          </p14:sldIdLst>
        </p14:section>
        <p14:section name="Phần 3. Thiết kế hệ thống" id="{A291DAB4-003C-4145-ADBA-C669195ADAC8}">
          <p14:sldIdLst>
            <p14:sldId id="262"/>
            <p14:sldId id="260"/>
            <p14:sldId id="271"/>
            <p14:sldId id="273"/>
            <p14:sldId id="274"/>
          </p14:sldIdLst>
        </p14:section>
        <p14:section name="Phần 4.Kết quả chương trình" id="{9702513D-672A-4506-B973-24663A769F55}">
          <p14:sldIdLst>
            <p14:sldId id="275"/>
            <p14:sldId id="272"/>
            <p14:sldId id="278"/>
            <p14:sldId id="276"/>
            <p14:sldId id="277"/>
            <p14:sldId id="279"/>
            <p14:sldId id="280"/>
          </p14:sldIdLst>
        </p14:section>
        <p14:section name="Phần 5. Tổng kết" id="{975F6985-3D02-4FB9-A73A-C2102B6E201C}">
          <p14:sldIdLst>
            <p14:sldId id="282"/>
            <p14:sldId id="281"/>
            <p14:sldId id="283"/>
            <p14:sldId id="284"/>
          </p14:sldIdLst>
        </p14:section>
        <p14:section name="Phần 6. Tài liệu tham khảo" id="{D4689754-0343-405F-A6FF-5A2266EF6E87}">
          <p14:sldIdLst>
            <p14:sldId id="287"/>
            <p14:sldId id="286"/>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74" autoAdjust="0"/>
    <p:restoredTop sz="94660"/>
  </p:normalViewPr>
  <p:slideViewPr>
    <p:cSldViewPr snapToGrid="0">
      <p:cViewPr varScale="1">
        <p:scale>
          <a:sx n="73" d="100"/>
          <a:sy n="73" d="100"/>
        </p:scale>
        <p:origin x="5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72898-7CC8-4271-ABD7-377AC96D0A00}"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F622F207-2F5F-48B8-9A97-FD0BA96D4470}">
      <dgm:prSet phldrT="[Text]" custT="1"/>
      <dgm:spPr/>
      <dgm:t>
        <a:bodyPr/>
        <a:lstStyle/>
        <a:p>
          <a:r>
            <a:rPr lang="en-US" sz="1800" smtClean="0">
              <a:latin typeface="Times New Roman" panose="02020603050405020304" pitchFamily="18" charset="0"/>
              <a:ea typeface="Tahoma" panose="020B0604030504040204" pitchFamily="34" charset="0"/>
              <a:cs typeface="Times New Roman" panose="02020603050405020304" pitchFamily="18" charset="0"/>
            </a:rPr>
            <a:t>Quản trị viên</a:t>
          </a:r>
          <a:endParaRPr lang="en-US" sz="1800">
            <a:latin typeface="Times New Roman" panose="02020603050405020304" pitchFamily="18" charset="0"/>
            <a:ea typeface="Tahoma" panose="020B0604030504040204" pitchFamily="34" charset="0"/>
            <a:cs typeface="Times New Roman" panose="02020603050405020304" pitchFamily="18" charset="0"/>
          </a:endParaRPr>
        </a:p>
      </dgm:t>
    </dgm:pt>
    <dgm:pt modelId="{8F745174-B1BD-403C-B7B6-9460B3F6FC77}" type="parTrans" cxnId="{0F904BF0-6031-4C84-85FB-F83CC3592ED4}">
      <dgm:prSet/>
      <dgm:spPr/>
      <dgm:t>
        <a:bodyPr/>
        <a:lstStyle/>
        <a:p>
          <a:endParaRPr lang="en-US"/>
        </a:p>
      </dgm:t>
    </dgm:pt>
    <dgm:pt modelId="{7D36B0C0-D049-4B44-A3DF-B742DFDF3029}" type="sibTrans" cxnId="{0F904BF0-6031-4C84-85FB-F83CC3592ED4}">
      <dgm:prSet/>
      <dgm:spPr/>
      <dgm:t>
        <a:bodyPr/>
        <a:lstStyle/>
        <a:p>
          <a:endParaRPr lang="en-US"/>
        </a:p>
      </dgm:t>
    </dgm:pt>
    <dgm:pt modelId="{2B2A43FD-411B-49FA-BAD5-B7EB50729B51}">
      <dgm:prSet phldrT="[Text]" custT="1"/>
      <dgm:spPr/>
      <dgm:t>
        <a:bodyPr/>
        <a:lstStyle/>
        <a:p>
          <a:r>
            <a:rPr lang="en-US" sz="1600" smtClean="0">
              <a:latin typeface="Times New Roman" panose="02020603050405020304" pitchFamily="18" charset="0"/>
              <a:ea typeface="Tahoma" panose="020B0604030504040204" pitchFamily="34" charset="0"/>
              <a:cs typeface="Times New Roman" panose="02020603050405020304" pitchFamily="18" charset="0"/>
            </a:rPr>
            <a:t>Quản lý danh mục</a:t>
          </a:r>
          <a:endParaRPr lang="en-US" sz="1600">
            <a:latin typeface="Times New Roman" panose="02020603050405020304" pitchFamily="18" charset="0"/>
            <a:ea typeface="Tahoma" panose="020B0604030504040204" pitchFamily="34" charset="0"/>
            <a:cs typeface="Times New Roman" panose="02020603050405020304" pitchFamily="18" charset="0"/>
          </a:endParaRPr>
        </a:p>
      </dgm:t>
    </dgm:pt>
    <dgm:pt modelId="{E8BEA4B2-E270-4430-9D01-9757EAE33523}" type="parTrans" cxnId="{FACBB700-BD41-4ED5-8C02-AC16C0CA0B21}">
      <dgm:prSet/>
      <dgm:spPr/>
      <dgm:t>
        <a:bodyPr/>
        <a:lstStyle/>
        <a:p>
          <a:endParaRPr lang="en-US" sz="1800">
            <a:latin typeface="Times New Roman" panose="02020603050405020304" pitchFamily="18" charset="0"/>
            <a:ea typeface="Tahoma" panose="020B0604030504040204" pitchFamily="34" charset="0"/>
            <a:cs typeface="Times New Roman" panose="02020603050405020304" pitchFamily="18" charset="0"/>
          </a:endParaRPr>
        </a:p>
      </dgm:t>
    </dgm:pt>
    <dgm:pt modelId="{AED3F93D-EA2E-405B-878B-58D402BF875A}" type="sibTrans" cxnId="{FACBB700-BD41-4ED5-8C02-AC16C0CA0B21}">
      <dgm:prSet/>
      <dgm:spPr/>
      <dgm:t>
        <a:bodyPr/>
        <a:lstStyle/>
        <a:p>
          <a:endParaRPr lang="en-US"/>
        </a:p>
      </dgm:t>
    </dgm:pt>
    <dgm:pt modelId="{B717FC53-B252-4141-8E5F-7FA689CE6719}">
      <dgm:prSet phldrT="[Text]" custT="1"/>
      <dgm:spPr/>
      <dgm:t>
        <a:bodyPr/>
        <a:lstStyle/>
        <a:p>
          <a:r>
            <a:rPr lang="en-US" sz="1600" smtClean="0">
              <a:latin typeface="Times New Roman" panose="02020603050405020304" pitchFamily="18" charset="0"/>
              <a:ea typeface="Tahoma" panose="020B0604030504040204" pitchFamily="34" charset="0"/>
              <a:cs typeface="Times New Roman" panose="02020603050405020304" pitchFamily="18" charset="0"/>
            </a:rPr>
            <a:t>Quản lý nhà tổ chức</a:t>
          </a:r>
          <a:endParaRPr lang="en-US" sz="1600">
            <a:latin typeface="Times New Roman" panose="02020603050405020304" pitchFamily="18" charset="0"/>
            <a:ea typeface="Tahoma" panose="020B0604030504040204" pitchFamily="34" charset="0"/>
            <a:cs typeface="Times New Roman" panose="02020603050405020304" pitchFamily="18" charset="0"/>
          </a:endParaRPr>
        </a:p>
      </dgm:t>
    </dgm:pt>
    <dgm:pt modelId="{0FD4DD4E-4E41-4854-AA21-A8492046631D}" type="parTrans" cxnId="{163A8DAC-86DE-4A38-99B1-EE9BF0CFDF4D}">
      <dgm:prSet/>
      <dgm:spPr/>
      <dgm:t>
        <a:bodyPr/>
        <a:lstStyle/>
        <a:p>
          <a:endParaRPr lang="en-US" sz="1800">
            <a:latin typeface="Times New Roman" panose="02020603050405020304" pitchFamily="18" charset="0"/>
            <a:ea typeface="Tahoma" panose="020B0604030504040204" pitchFamily="34" charset="0"/>
            <a:cs typeface="Times New Roman" panose="02020603050405020304" pitchFamily="18" charset="0"/>
          </a:endParaRPr>
        </a:p>
      </dgm:t>
    </dgm:pt>
    <dgm:pt modelId="{C3C30D28-12A4-492F-AB82-D1348377728F}" type="sibTrans" cxnId="{163A8DAC-86DE-4A38-99B1-EE9BF0CFDF4D}">
      <dgm:prSet/>
      <dgm:spPr/>
      <dgm:t>
        <a:bodyPr/>
        <a:lstStyle/>
        <a:p>
          <a:endParaRPr lang="en-US"/>
        </a:p>
      </dgm:t>
    </dgm:pt>
    <dgm:pt modelId="{2FA97C14-5FF4-4DD6-971C-7737BA64AF66}">
      <dgm:prSet phldrT="[Text]" custT="1"/>
      <dgm:spPr/>
      <dgm:t>
        <a:bodyPr/>
        <a:lstStyle/>
        <a:p>
          <a:r>
            <a:rPr lang="en-US" sz="1600" smtClean="0">
              <a:latin typeface="Times New Roman" panose="02020603050405020304" pitchFamily="18" charset="0"/>
              <a:ea typeface="Tahoma" panose="020B0604030504040204" pitchFamily="34" charset="0"/>
              <a:cs typeface="Times New Roman" panose="02020603050405020304" pitchFamily="18" charset="0"/>
            </a:rPr>
            <a:t>Quản lý tài khoản</a:t>
          </a:r>
          <a:endParaRPr lang="en-US" sz="1600">
            <a:latin typeface="Times New Roman" panose="02020603050405020304" pitchFamily="18" charset="0"/>
            <a:ea typeface="Tahoma" panose="020B0604030504040204" pitchFamily="34" charset="0"/>
            <a:cs typeface="Times New Roman" panose="02020603050405020304" pitchFamily="18" charset="0"/>
          </a:endParaRPr>
        </a:p>
      </dgm:t>
    </dgm:pt>
    <dgm:pt modelId="{C4239CEC-E495-4C7C-ADE5-E0497B53C0D7}" type="parTrans" cxnId="{A5A5C959-167F-4CFD-B785-2468A30B2EAF}">
      <dgm:prSet/>
      <dgm:spPr/>
      <dgm:t>
        <a:bodyPr/>
        <a:lstStyle/>
        <a:p>
          <a:endParaRPr lang="en-US" sz="1800">
            <a:latin typeface="Times New Roman" panose="02020603050405020304" pitchFamily="18" charset="0"/>
            <a:ea typeface="Tahoma" panose="020B0604030504040204" pitchFamily="34" charset="0"/>
            <a:cs typeface="Times New Roman" panose="02020603050405020304" pitchFamily="18" charset="0"/>
          </a:endParaRPr>
        </a:p>
      </dgm:t>
    </dgm:pt>
    <dgm:pt modelId="{E828BEE6-9F05-4A8C-88AE-1AEF4F5D2B11}" type="sibTrans" cxnId="{A5A5C959-167F-4CFD-B785-2468A30B2EAF}">
      <dgm:prSet/>
      <dgm:spPr/>
      <dgm:t>
        <a:bodyPr/>
        <a:lstStyle/>
        <a:p>
          <a:endParaRPr lang="en-US"/>
        </a:p>
      </dgm:t>
    </dgm:pt>
    <dgm:pt modelId="{87E8791D-DADE-4143-A544-481FDBA66C29}">
      <dgm:prSet phldrT="[Text]" custT="1"/>
      <dgm:spPr/>
      <dgm:t>
        <a:bodyPr/>
        <a:lstStyle/>
        <a:p>
          <a:r>
            <a:rPr lang="en-US" sz="1600" smtClean="0">
              <a:latin typeface="Times New Roman" panose="02020603050405020304" pitchFamily="18" charset="0"/>
              <a:ea typeface="Tahoma" panose="020B0604030504040204" pitchFamily="34" charset="0"/>
              <a:cs typeface="Times New Roman" panose="02020603050405020304" pitchFamily="18" charset="0"/>
            </a:rPr>
            <a:t>Quản lý quỹ quyên góp</a:t>
          </a:r>
          <a:endParaRPr lang="en-US" sz="1600">
            <a:latin typeface="Times New Roman" panose="02020603050405020304" pitchFamily="18" charset="0"/>
            <a:ea typeface="Tahoma" panose="020B0604030504040204" pitchFamily="34" charset="0"/>
            <a:cs typeface="Times New Roman" panose="02020603050405020304" pitchFamily="18" charset="0"/>
          </a:endParaRPr>
        </a:p>
      </dgm:t>
    </dgm:pt>
    <dgm:pt modelId="{0A05AF06-EB1A-4A25-A910-E56AF7CBE167}" type="parTrans" cxnId="{8DFE7711-F87D-4A3E-85C1-E5EDB0DD9B3D}">
      <dgm:prSet/>
      <dgm:spPr/>
      <dgm:t>
        <a:bodyPr/>
        <a:lstStyle/>
        <a:p>
          <a:endParaRPr lang="en-US"/>
        </a:p>
      </dgm:t>
    </dgm:pt>
    <dgm:pt modelId="{0E4ACEE6-C62A-4CFA-8E20-2BBE800D9B32}" type="sibTrans" cxnId="{8DFE7711-F87D-4A3E-85C1-E5EDB0DD9B3D}">
      <dgm:prSet/>
      <dgm:spPr/>
      <dgm:t>
        <a:bodyPr/>
        <a:lstStyle/>
        <a:p>
          <a:endParaRPr lang="en-US"/>
        </a:p>
      </dgm:t>
    </dgm:pt>
    <dgm:pt modelId="{3063CD7A-F4C7-417A-BEB0-E94A9E0BEC0B}">
      <dgm:prSet phldrT="[Text]" custT="1"/>
      <dgm:spPr/>
      <dgm:t>
        <a:bodyPr/>
        <a:lstStyle/>
        <a:p>
          <a:r>
            <a:rPr lang="en-US" sz="1600" smtClean="0">
              <a:latin typeface="Times New Roman" panose="02020603050405020304" pitchFamily="18" charset="0"/>
              <a:ea typeface="Tahoma" panose="020B0604030504040204" pitchFamily="34" charset="0"/>
              <a:cs typeface="Times New Roman" panose="02020603050405020304" pitchFamily="18" charset="0"/>
            </a:rPr>
            <a:t>Quản lý lượt quyên góp</a:t>
          </a:r>
          <a:endParaRPr lang="en-US" sz="1600">
            <a:latin typeface="Times New Roman" panose="02020603050405020304" pitchFamily="18" charset="0"/>
            <a:ea typeface="Tahoma" panose="020B0604030504040204" pitchFamily="34" charset="0"/>
            <a:cs typeface="Times New Roman" panose="02020603050405020304" pitchFamily="18" charset="0"/>
          </a:endParaRPr>
        </a:p>
      </dgm:t>
    </dgm:pt>
    <dgm:pt modelId="{8AE77280-3D5E-414B-96F2-18E4F3DCD617}" type="parTrans" cxnId="{DE72FADD-5F5E-4B46-9DF9-EDA8D36AF9D5}">
      <dgm:prSet/>
      <dgm:spPr/>
      <dgm:t>
        <a:bodyPr/>
        <a:lstStyle/>
        <a:p>
          <a:endParaRPr lang="en-US"/>
        </a:p>
      </dgm:t>
    </dgm:pt>
    <dgm:pt modelId="{144F331A-7774-48B6-BB39-0242323B3A16}" type="sibTrans" cxnId="{DE72FADD-5F5E-4B46-9DF9-EDA8D36AF9D5}">
      <dgm:prSet/>
      <dgm:spPr/>
      <dgm:t>
        <a:bodyPr/>
        <a:lstStyle/>
        <a:p>
          <a:endParaRPr lang="en-US"/>
        </a:p>
      </dgm:t>
    </dgm:pt>
    <dgm:pt modelId="{9BA1D80A-CBA2-4594-8CB6-E31B749A1255}">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Lọc và tìm kiếm</a:t>
          </a:r>
          <a:endParaRPr lang="en-US" sz="1300">
            <a:latin typeface="Times New Roman" panose="02020603050405020304" pitchFamily="18" charset="0"/>
            <a:ea typeface="Tahoma" panose="020B0604030504040204" pitchFamily="34" charset="0"/>
            <a:cs typeface="Times New Roman" panose="02020603050405020304" pitchFamily="18" charset="0"/>
          </a:endParaRPr>
        </a:p>
      </dgm:t>
    </dgm:pt>
    <dgm:pt modelId="{50D7379D-EC17-4C41-A3B0-A4E51CC14DEE}" type="parTrans" cxnId="{774F3399-0066-4A25-9E17-CC073106FE95}">
      <dgm:prSet/>
      <dgm:spPr/>
      <dgm:t>
        <a:bodyPr/>
        <a:lstStyle/>
        <a:p>
          <a:endParaRPr lang="en-US"/>
        </a:p>
      </dgm:t>
    </dgm:pt>
    <dgm:pt modelId="{710E8B52-7B33-4194-99B7-D554E4C0A5A7}" type="sibTrans" cxnId="{774F3399-0066-4A25-9E17-CC073106FE95}">
      <dgm:prSet/>
      <dgm:spPr/>
      <dgm:t>
        <a:bodyPr/>
        <a:lstStyle/>
        <a:p>
          <a:endParaRPr lang="en-US"/>
        </a:p>
      </dgm:t>
    </dgm:pt>
    <dgm:pt modelId="{AC07C9F2-E634-403D-B661-1DDCF1269974}">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Thêm danh mục</a:t>
          </a:r>
          <a:endParaRPr lang="en-US" sz="1300">
            <a:latin typeface="Times New Roman" panose="02020603050405020304" pitchFamily="18" charset="0"/>
            <a:ea typeface="Tahoma" panose="020B0604030504040204" pitchFamily="34" charset="0"/>
            <a:cs typeface="Times New Roman" panose="02020603050405020304" pitchFamily="18" charset="0"/>
          </a:endParaRPr>
        </a:p>
      </dgm:t>
    </dgm:pt>
    <dgm:pt modelId="{5F37465C-08C7-4874-A448-CDCF6B3116DB}" type="parTrans" cxnId="{4842F2A9-0489-4275-B4B7-1669B887CFA8}">
      <dgm:prSet/>
      <dgm:spPr/>
      <dgm:t>
        <a:bodyPr/>
        <a:lstStyle/>
        <a:p>
          <a:endParaRPr lang="en-US"/>
        </a:p>
      </dgm:t>
    </dgm:pt>
    <dgm:pt modelId="{236096E3-F085-4B7E-A804-A82BBCA78C2D}" type="sibTrans" cxnId="{4842F2A9-0489-4275-B4B7-1669B887CFA8}">
      <dgm:prSet/>
      <dgm:spPr/>
      <dgm:t>
        <a:bodyPr/>
        <a:lstStyle/>
        <a:p>
          <a:endParaRPr lang="en-US"/>
        </a:p>
      </dgm:t>
    </dgm:pt>
    <dgm:pt modelId="{333B2968-3DFE-4A68-BD81-F01B5201E324}">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Cập nhật danh mục</a:t>
          </a:r>
          <a:endParaRPr lang="en-US" sz="1300">
            <a:latin typeface="Times New Roman" panose="02020603050405020304" pitchFamily="18" charset="0"/>
            <a:ea typeface="Tahoma" panose="020B0604030504040204" pitchFamily="34" charset="0"/>
            <a:cs typeface="Times New Roman" panose="02020603050405020304" pitchFamily="18" charset="0"/>
          </a:endParaRPr>
        </a:p>
      </dgm:t>
    </dgm:pt>
    <dgm:pt modelId="{03CFDA57-8325-42B0-A07E-BE8CBE5BE671}" type="parTrans" cxnId="{80E93331-2750-4034-A9D8-7D03132AD248}">
      <dgm:prSet/>
      <dgm:spPr/>
      <dgm:t>
        <a:bodyPr/>
        <a:lstStyle/>
        <a:p>
          <a:endParaRPr lang="en-US"/>
        </a:p>
      </dgm:t>
    </dgm:pt>
    <dgm:pt modelId="{6CE81E66-A736-4445-8B0E-8D555EE73443}" type="sibTrans" cxnId="{80E93331-2750-4034-A9D8-7D03132AD248}">
      <dgm:prSet/>
      <dgm:spPr/>
      <dgm:t>
        <a:bodyPr/>
        <a:lstStyle/>
        <a:p>
          <a:endParaRPr lang="en-US"/>
        </a:p>
      </dgm:t>
    </dgm:pt>
    <dgm:pt modelId="{DA1B8E3F-9D49-44DF-B1CF-CA23A3D8AA68}">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Xóa danh mục</a:t>
          </a:r>
          <a:endParaRPr lang="en-US" sz="1300">
            <a:latin typeface="Times New Roman" panose="02020603050405020304" pitchFamily="18" charset="0"/>
            <a:ea typeface="Tahoma" panose="020B0604030504040204" pitchFamily="34" charset="0"/>
            <a:cs typeface="Times New Roman" panose="02020603050405020304" pitchFamily="18" charset="0"/>
          </a:endParaRPr>
        </a:p>
      </dgm:t>
    </dgm:pt>
    <dgm:pt modelId="{AF98B8AB-897E-4902-B41E-83FFB022F3AC}" type="parTrans" cxnId="{447767AE-3851-47F5-8AB9-AD9F1AD07809}">
      <dgm:prSet/>
      <dgm:spPr/>
      <dgm:t>
        <a:bodyPr/>
        <a:lstStyle/>
        <a:p>
          <a:endParaRPr lang="en-US"/>
        </a:p>
      </dgm:t>
    </dgm:pt>
    <dgm:pt modelId="{5D7AA64A-3A9A-4C8E-8344-AC6E079AAC2F}" type="sibTrans" cxnId="{447767AE-3851-47F5-8AB9-AD9F1AD07809}">
      <dgm:prSet/>
      <dgm:spPr/>
      <dgm:t>
        <a:bodyPr/>
        <a:lstStyle/>
        <a:p>
          <a:endParaRPr lang="en-US"/>
        </a:p>
      </dgm:t>
    </dgm:pt>
    <dgm:pt modelId="{D688EAB8-F8FF-47AB-A5F9-A1F209A89157}">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Xóa nhiều danh mục</a:t>
          </a:r>
          <a:endParaRPr lang="en-US" sz="1300">
            <a:latin typeface="Times New Roman" panose="02020603050405020304" pitchFamily="18" charset="0"/>
            <a:ea typeface="Tahoma" panose="020B0604030504040204" pitchFamily="34" charset="0"/>
            <a:cs typeface="Times New Roman" panose="02020603050405020304" pitchFamily="18" charset="0"/>
          </a:endParaRPr>
        </a:p>
      </dgm:t>
    </dgm:pt>
    <dgm:pt modelId="{F0CF96EE-259F-4500-AA98-2248E302BB5A}" type="parTrans" cxnId="{4A702868-9984-4CA9-9B7C-F314D7EC7285}">
      <dgm:prSet/>
      <dgm:spPr/>
      <dgm:t>
        <a:bodyPr/>
        <a:lstStyle/>
        <a:p>
          <a:endParaRPr lang="en-US"/>
        </a:p>
      </dgm:t>
    </dgm:pt>
    <dgm:pt modelId="{F1210C9A-E8E6-4D4E-9D9B-A35035E9BA2B}" type="sibTrans" cxnId="{4A702868-9984-4CA9-9B7C-F314D7EC7285}">
      <dgm:prSet/>
      <dgm:spPr/>
      <dgm:t>
        <a:bodyPr/>
        <a:lstStyle/>
        <a:p>
          <a:endParaRPr lang="en-US"/>
        </a:p>
      </dgm:t>
    </dgm:pt>
    <dgm:pt modelId="{86727D72-C3EF-4DE0-B608-F66A02D0FAF4}">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Lọc và tìm kiếm</a:t>
          </a:r>
        </a:p>
      </dgm:t>
    </dgm:pt>
    <dgm:pt modelId="{6838D36F-1AF4-4F50-A8AB-1646421F4AA9}" type="parTrans" cxnId="{A53B124D-A01E-46BE-8C90-FB44C891C82E}">
      <dgm:prSet/>
      <dgm:spPr/>
      <dgm:t>
        <a:bodyPr/>
        <a:lstStyle/>
        <a:p>
          <a:endParaRPr lang="en-US"/>
        </a:p>
      </dgm:t>
    </dgm:pt>
    <dgm:pt modelId="{A787EE24-BB94-441E-88E2-A9014964C659}" type="sibTrans" cxnId="{A53B124D-A01E-46BE-8C90-FB44C891C82E}">
      <dgm:prSet/>
      <dgm:spPr/>
      <dgm:t>
        <a:bodyPr/>
        <a:lstStyle/>
        <a:p>
          <a:endParaRPr lang="en-US"/>
        </a:p>
      </dgm:t>
    </dgm:pt>
    <dgm:pt modelId="{4E2F902B-089E-4C31-B614-1A40C0A432EE}">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Thêm nhà tổ chức</a:t>
          </a:r>
        </a:p>
      </dgm:t>
    </dgm:pt>
    <dgm:pt modelId="{FD6BA7A8-BF48-4BB3-914D-4F7D9B0CD08E}" type="parTrans" cxnId="{1D65F18D-21B1-41F4-A593-6CA213B897BE}">
      <dgm:prSet/>
      <dgm:spPr/>
      <dgm:t>
        <a:bodyPr/>
        <a:lstStyle/>
        <a:p>
          <a:endParaRPr lang="en-US"/>
        </a:p>
      </dgm:t>
    </dgm:pt>
    <dgm:pt modelId="{5A6A8BAA-2AB5-4956-8B39-70DB40A1638F}" type="sibTrans" cxnId="{1D65F18D-21B1-41F4-A593-6CA213B897BE}">
      <dgm:prSet/>
      <dgm:spPr/>
      <dgm:t>
        <a:bodyPr/>
        <a:lstStyle/>
        <a:p>
          <a:endParaRPr lang="en-US"/>
        </a:p>
      </dgm:t>
    </dgm:pt>
    <dgm:pt modelId="{9E3E9D2E-29AB-433E-923F-4E34A3C3C18D}">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Cập nhật nhà tổ chức</a:t>
          </a:r>
        </a:p>
      </dgm:t>
    </dgm:pt>
    <dgm:pt modelId="{E0946CCF-2B22-4882-B3E4-55E1A1A09B28}" type="parTrans" cxnId="{CA64CAF0-3F55-4C54-8539-6B119176A1D5}">
      <dgm:prSet/>
      <dgm:spPr/>
      <dgm:t>
        <a:bodyPr/>
        <a:lstStyle/>
        <a:p>
          <a:endParaRPr lang="en-US"/>
        </a:p>
      </dgm:t>
    </dgm:pt>
    <dgm:pt modelId="{997B9241-8F07-48CF-9F0F-8D0629DBB5DC}" type="sibTrans" cxnId="{CA64CAF0-3F55-4C54-8539-6B119176A1D5}">
      <dgm:prSet/>
      <dgm:spPr/>
      <dgm:t>
        <a:bodyPr/>
        <a:lstStyle/>
        <a:p>
          <a:endParaRPr lang="en-US"/>
        </a:p>
      </dgm:t>
    </dgm:pt>
    <dgm:pt modelId="{636DD51E-648E-4243-ACB9-F06BCC9B0EBA}">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Xóa nhà tổ chức</a:t>
          </a:r>
        </a:p>
      </dgm:t>
    </dgm:pt>
    <dgm:pt modelId="{9D7636AE-1A89-4D77-A04E-70D26CBC3F59}" type="parTrans" cxnId="{872582C9-5DC4-4B63-A50C-C2F0C189921B}">
      <dgm:prSet/>
      <dgm:spPr/>
      <dgm:t>
        <a:bodyPr/>
        <a:lstStyle/>
        <a:p>
          <a:endParaRPr lang="en-US"/>
        </a:p>
      </dgm:t>
    </dgm:pt>
    <dgm:pt modelId="{FF33D558-D189-47EC-BFE3-20E778499B64}" type="sibTrans" cxnId="{872582C9-5DC4-4B63-A50C-C2F0C189921B}">
      <dgm:prSet/>
      <dgm:spPr/>
      <dgm:t>
        <a:bodyPr/>
        <a:lstStyle/>
        <a:p>
          <a:endParaRPr lang="en-US"/>
        </a:p>
      </dgm:t>
    </dgm:pt>
    <dgm:pt modelId="{0026B22A-60DA-4D17-9A84-36C0B2069095}">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Xóa nhiều nhà tổ chức</a:t>
          </a:r>
        </a:p>
      </dgm:t>
    </dgm:pt>
    <dgm:pt modelId="{38454E44-732C-4B20-A295-6897DBC26404}" type="parTrans" cxnId="{FA124359-F1EC-4A70-8E46-21BE2C0ADEA9}">
      <dgm:prSet/>
      <dgm:spPr/>
      <dgm:t>
        <a:bodyPr/>
        <a:lstStyle/>
        <a:p>
          <a:endParaRPr lang="en-US"/>
        </a:p>
      </dgm:t>
    </dgm:pt>
    <dgm:pt modelId="{B5E21FFC-1558-46CA-84AA-6BB16B57BC5C}" type="sibTrans" cxnId="{FA124359-F1EC-4A70-8E46-21BE2C0ADEA9}">
      <dgm:prSet/>
      <dgm:spPr/>
      <dgm:t>
        <a:bodyPr/>
        <a:lstStyle/>
        <a:p>
          <a:endParaRPr lang="en-US"/>
        </a:p>
      </dgm:t>
    </dgm:pt>
    <dgm:pt modelId="{8897EE34-EFF1-4D1F-885D-9E7C0C798695}">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Lọc và tìm kiếm</a:t>
          </a:r>
          <a:endParaRPr lang="en-US" sz="1300">
            <a:latin typeface="Times New Roman" panose="02020603050405020304" pitchFamily="18" charset="0"/>
            <a:ea typeface="Tahoma" panose="020B0604030504040204" pitchFamily="34" charset="0"/>
            <a:cs typeface="Times New Roman" panose="02020603050405020304" pitchFamily="18" charset="0"/>
          </a:endParaRPr>
        </a:p>
      </dgm:t>
    </dgm:pt>
    <dgm:pt modelId="{96B618D4-E2B9-4FB7-8465-5046E66A7357}" type="parTrans" cxnId="{D49AD758-B5C7-4C32-84C7-DC4769BFC3BF}">
      <dgm:prSet/>
      <dgm:spPr/>
      <dgm:t>
        <a:bodyPr/>
        <a:lstStyle/>
        <a:p>
          <a:endParaRPr lang="en-US"/>
        </a:p>
      </dgm:t>
    </dgm:pt>
    <dgm:pt modelId="{A600124D-5ADA-4776-9974-7DC06BC2E031}" type="sibTrans" cxnId="{D49AD758-B5C7-4C32-84C7-DC4769BFC3BF}">
      <dgm:prSet/>
      <dgm:spPr/>
      <dgm:t>
        <a:bodyPr/>
        <a:lstStyle/>
        <a:p>
          <a:endParaRPr lang="en-US"/>
        </a:p>
      </dgm:t>
    </dgm:pt>
    <dgm:pt modelId="{AE104312-FBC7-47A1-BD39-CED30D5A8E1B}">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Thêm quỹ quyên góp</a:t>
          </a:r>
          <a:endParaRPr lang="en-US" sz="1300">
            <a:latin typeface="Times New Roman" panose="02020603050405020304" pitchFamily="18" charset="0"/>
            <a:ea typeface="Tahoma" panose="020B0604030504040204" pitchFamily="34" charset="0"/>
            <a:cs typeface="Times New Roman" panose="02020603050405020304" pitchFamily="18" charset="0"/>
          </a:endParaRPr>
        </a:p>
      </dgm:t>
    </dgm:pt>
    <dgm:pt modelId="{0C6D35F1-7613-40DF-9633-9211FF4980FA}" type="parTrans" cxnId="{D031FEAA-1949-4620-861F-AD5A2AB1F54C}">
      <dgm:prSet/>
      <dgm:spPr/>
      <dgm:t>
        <a:bodyPr/>
        <a:lstStyle/>
        <a:p>
          <a:endParaRPr lang="en-US"/>
        </a:p>
      </dgm:t>
    </dgm:pt>
    <dgm:pt modelId="{AA59046A-5A22-4C28-931A-60C0D147B2CA}" type="sibTrans" cxnId="{D031FEAA-1949-4620-861F-AD5A2AB1F54C}">
      <dgm:prSet/>
      <dgm:spPr/>
      <dgm:t>
        <a:bodyPr/>
        <a:lstStyle/>
        <a:p>
          <a:endParaRPr lang="en-US"/>
        </a:p>
      </dgm:t>
    </dgm:pt>
    <dgm:pt modelId="{BE753570-9901-4776-B9DD-C7AE1D30F275}">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Cập nhật quỹ quyên góp</a:t>
          </a:r>
          <a:endParaRPr lang="en-US" sz="1300">
            <a:latin typeface="Times New Roman" panose="02020603050405020304" pitchFamily="18" charset="0"/>
            <a:ea typeface="Tahoma" panose="020B0604030504040204" pitchFamily="34" charset="0"/>
            <a:cs typeface="Times New Roman" panose="02020603050405020304" pitchFamily="18" charset="0"/>
          </a:endParaRPr>
        </a:p>
      </dgm:t>
    </dgm:pt>
    <dgm:pt modelId="{53699912-318D-4DD8-9819-E43988C07E30}" type="parTrans" cxnId="{ACDCA1CC-1049-44C1-BFB7-6018EF2FB275}">
      <dgm:prSet/>
      <dgm:spPr/>
      <dgm:t>
        <a:bodyPr/>
        <a:lstStyle/>
        <a:p>
          <a:endParaRPr lang="en-US"/>
        </a:p>
      </dgm:t>
    </dgm:pt>
    <dgm:pt modelId="{2F6073E1-A149-425F-BDBE-01DAE892AB6F}" type="sibTrans" cxnId="{ACDCA1CC-1049-44C1-BFB7-6018EF2FB275}">
      <dgm:prSet/>
      <dgm:spPr/>
      <dgm:t>
        <a:bodyPr/>
        <a:lstStyle/>
        <a:p>
          <a:endParaRPr lang="en-US"/>
        </a:p>
      </dgm:t>
    </dgm:pt>
    <dgm:pt modelId="{D240DF9B-6D3E-4242-96DA-D34E08768C06}">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Xóa quỹ quyên góp</a:t>
          </a:r>
          <a:endParaRPr lang="en-US" sz="1300">
            <a:latin typeface="Times New Roman" panose="02020603050405020304" pitchFamily="18" charset="0"/>
            <a:ea typeface="Tahoma" panose="020B0604030504040204" pitchFamily="34" charset="0"/>
            <a:cs typeface="Times New Roman" panose="02020603050405020304" pitchFamily="18" charset="0"/>
          </a:endParaRPr>
        </a:p>
      </dgm:t>
    </dgm:pt>
    <dgm:pt modelId="{5CF5C9B4-D753-46D5-ABC3-A5719F2709DD}" type="parTrans" cxnId="{009753F9-5BA6-4897-B747-C62C5C09254D}">
      <dgm:prSet/>
      <dgm:spPr/>
      <dgm:t>
        <a:bodyPr/>
        <a:lstStyle/>
        <a:p>
          <a:endParaRPr lang="en-US"/>
        </a:p>
      </dgm:t>
    </dgm:pt>
    <dgm:pt modelId="{BB4C2E45-5F04-42AF-8E05-9BF487C5BC20}" type="sibTrans" cxnId="{009753F9-5BA6-4897-B747-C62C5C09254D}">
      <dgm:prSet/>
      <dgm:spPr/>
      <dgm:t>
        <a:bodyPr/>
        <a:lstStyle/>
        <a:p>
          <a:endParaRPr lang="en-US"/>
        </a:p>
      </dgm:t>
    </dgm:pt>
    <dgm:pt modelId="{E4445D03-8AAA-483E-82B2-614E9C4A459C}">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Xóa nhiều quỹ quyên góp</a:t>
          </a:r>
          <a:endParaRPr lang="en-US" sz="1300">
            <a:latin typeface="Times New Roman" panose="02020603050405020304" pitchFamily="18" charset="0"/>
            <a:ea typeface="Tahoma" panose="020B0604030504040204" pitchFamily="34" charset="0"/>
            <a:cs typeface="Times New Roman" panose="02020603050405020304" pitchFamily="18" charset="0"/>
          </a:endParaRPr>
        </a:p>
      </dgm:t>
    </dgm:pt>
    <dgm:pt modelId="{A6C2355C-9B3F-419B-B14B-5E883A1B09CE}" type="parTrans" cxnId="{4C7F49F1-9049-4E11-A091-70B90165A3B9}">
      <dgm:prSet/>
      <dgm:spPr/>
      <dgm:t>
        <a:bodyPr/>
        <a:lstStyle/>
        <a:p>
          <a:endParaRPr lang="en-US"/>
        </a:p>
      </dgm:t>
    </dgm:pt>
    <dgm:pt modelId="{C42DAFD4-ABC3-4BA4-83F3-B74BF313CCD6}" type="sibTrans" cxnId="{4C7F49F1-9049-4E11-A091-70B90165A3B9}">
      <dgm:prSet/>
      <dgm:spPr/>
      <dgm:t>
        <a:bodyPr/>
        <a:lstStyle/>
        <a:p>
          <a:endParaRPr lang="en-US"/>
        </a:p>
      </dgm:t>
    </dgm:pt>
    <dgm:pt modelId="{B41000D8-965C-4CE5-B23A-BE3146D2B75A}">
      <dgm:prSet phldrT="[Text]" custT="1"/>
      <dgm:spPr/>
      <dgm:t>
        <a:bodyPr/>
        <a:lstStyle/>
        <a:p>
          <a:r>
            <a:rPr lang="en-US" sz="1300" smtClean="0">
              <a:latin typeface="Times New Roman" panose="02020603050405020304" pitchFamily="18" charset="0"/>
              <a:ea typeface="Tahoma" panose="020B0604030504040204" pitchFamily="34" charset="0"/>
              <a:cs typeface="Times New Roman" panose="02020603050405020304" pitchFamily="18" charset="0"/>
            </a:rPr>
            <a:t>Lọc và tìm kiếm</a:t>
          </a:r>
          <a:endParaRPr lang="en-US" sz="1300">
            <a:latin typeface="Times New Roman" panose="02020603050405020304" pitchFamily="18" charset="0"/>
            <a:ea typeface="Tahoma" panose="020B0604030504040204" pitchFamily="34" charset="0"/>
            <a:cs typeface="Times New Roman" panose="02020603050405020304" pitchFamily="18" charset="0"/>
          </a:endParaRPr>
        </a:p>
      </dgm:t>
    </dgm:pt>
    <dgm:pt modelId="{D57501CA-9EDF-47DC-8973-08BB560ED78F}" type="parTrans" cxnId="{B2285531-B4FD-4BB8-8633-30EF872BD2CA}">
      <dgm:prSet/>
      <dgm:spPr/>
      <dgm:t>
        <a:bodyPr/>
        <a:lstStyle/>
        <a:p>
          <a:endParaRPr lang="en-US"/>
        </a:p>
      </dgm:t>
    </dgm:pt>
    <dgm:pt modelId="{99298010-BDBD-4D04-8F57-3A42C521AA19}" type="sibTrans" cxnId="{B2285531-B4FD-4BB8-8633-30EF872BD2CA}">
      <dgm:prSet/>
      <dgm:spPr/>
      <dgm:t>
        <a:bodyPr/>
        <a:lstStyle/>
        <a:p>
          <a:endParaRPr lang="en-US"/>
        </a:p>
      </dgm:t>
    </dgm:pt>
    <dgm:pt modelId="{8503B44F-4D11-4F26-9C9F-347CD394635F}">
      <dgm:prSet phldrT="[Text]" custT="1"/>
      <dgm:spPr/>
      <dgm:t>
        <a:bodyPr/>
        <a:lstStyle/>
        <a:p>
          <a:r>
            <a:rPr lang="en-US" sz="1600" smtClean="0">
              <a:latin typeface="Times New Roman" panose="02020603050405020304" pitchFamily="18" charset="0"/>
              <a:ea typeface="Tahoma" panose="020B0604030504040204" pitchFamily="34" charset="0"/>
              <a:cs typeface="Times New Roman" panose="02020603050405020304" pitchFamily="18" charset="0"/>
            </a:rPr>
            <a:t>Lọc và tìm kiếm</a:t>
          </a:r>
          <a:endParaRPr lang="en-US" sz="1600">
            <a:latin typeface="Times New Roman" panose="02020603050405020304" pitchFamily="18" charset="0"/>
            <a:ea typeface="Tahoma" panose="020B0604030504040204" pitchFamily="34" charset="0"/>
            <a:cs typeface="Times New Roman" panose="02020603050405020304" pitchFamily="18" charset="0"/>
          </a:endParaRPr>
        </a:p>
      </dgm:t>
    </dgm:pt>
    <dgm:pt modelId="{6863646B-6EBE-4904-862D-085AF7696205}" type="parTrans" cxnId="{7F946C5B-3F3A-4CBF-95EF-BE164C2585EE}">
      <dgm:prSet/>
      <dgm:spPr/>
      <dgm:t>
        <a:bodyPr/>
        <a:lstStyle/>
        <a:p>
          <a:endParaRPr lang="en-US"/>
        </a:p>
      </dgm:t>
    </dgm:pt>
    <dgm:pt modelId="{A98C1B8C-A3C6-46C3-8E71-B8CD767C311F}" type="sibTrans" cxnId="{7F946C5B-3F3A-4CBF-95EF-BE164C2585EE}">
      <dgm:prSet/>
      <dgm:spPr/>
      <dgm:t>
        <a:bodyPr/>
        <a:lstStyle/>
        <a:p>
          <a:endParaRPr lang="en-US"/>
        </a:p>
      </dgm:t>
    </dgm:pt>
    <dgm:pt modelId="{3C442C67-F02F-4778-87B4-78760F531227}">
      <dgm:prSet phldrT="[Text]" custT="1"/>
      <dgm:spPr/>
      <dgm:t>
        <a:bodyPr/>
        <a:lstStyle/>
        <a:p>
          <a:r>
            <a:rPr lang="en-US" sz="1600" smtClean="0">
              <a:latin typeface="Times New Roman" panose="02020603050405020304" pitchFamily="18" charset="0"/>
              <a:ea typeface="Tahoma" panose="020B0604030504040204" pitchFamily="34" charset="0"/>
              <a:cs typeface="Times New Roman" panose="02020603050405020304" pitchFamily="18" charset="0"/>
            </a:rPr>
            <a:t>Thêm tài khoản</a:t>
          </a:r>
          <a:endParaRPr lang="en-US" sz="1600">
            <a:latin typeface="Times New Roman" panose="02020603050405020304" pitchFamily="18" charset="0"/>
            <a:ea typeface="Tahoma" panose="020B0604030504040204" pitchFamily="34" charset="0"/>
            <a:cs typeface="Times New Roman" panose="02020603050405020304" pitchFamily="18" charset="0"/>
          </a:endParaRPr>
        </a:p>
      </dgm:t>
    </dgm:pt>
    <dgm:pt modelId="{730BFD32-EEAF-4C93-87A9-17D02CC3AC7D}" type="parTrans" cxnId="{299CA305-AA0E-4903-8CE0-3AE06E9D305C}">
      <dgm:prSet/>
      <dgm:spPr/>
      <dgm:t>
        <a:bodyPr/>
        <a:lstStyle/>
        <a:p>
          <a:endParaRPr lang="en-US"/>
        </a:p>
      </dgm:t>
    </dgm:pt>
    <dgm:pt modelId="{A604691D-CB90-4900-90CB-D37B36496439}" type="sibTrans" cxnId="{299CA305-AA0E-4903-8CE0-3AE06E9D305C}">
      <dgm:prSet/>
      <dgm:spPr/>
      <dgm:t>
        <a:bodyPr/>
        <a:lstStyle/>
        <a:p>
          <a:endParaRPr lang="en-US"/>
        </a:p>
      </dgm:t>
    </dgm:pt>
    <dgm:pt modelId="{0C7DB247-15FF-43DB-B5B4-BB5AB01F835C}">
      <dgm:prSet phldrT="[Text]" custT="1"/>
      <dgm:spPr/>
      <dgm:t>
        <a:bodyPr/>
        <a:lstStyle/>
        <a:p>
          <a:r>
            <a:rPr lang="en-US" sz="1600" smtClean="0">
              <a:latin typeface="Times New Roman" panose="02020603050405020304" pitchFamily="18" charset="0"/>
              <a:ea typeface="Tahoma" panose="020B0604030504040204" pitchFamily="34" charset="0"/>
              <a:cs typeface="Times New Roman" panose="02020603050405020304" pitchFamily="18" charset="0"/>
            </a:rPr>
            <a:t>Cập nhật tài khoản</a:t>
          </a:r>
          <a:endParaRPr lang="en-US" sz="1600">
            <a:latin typeface="Times New Roman" panose="02020603050405020304" pitchFamily="18" charset="0"/>
            <a:ea typeface="Tahoma" panose="020B0604030504040204" pitchFamily="34" charset="0"/>
            <a:cs typeface="Times New Roman" panose="02020603050405020304" pitchFamily="18" charset="0"/>
          </a:endParaRPr>
        </a:p>
      </dgm:t>
    </dgm:pt>
    <dgm:pt modelId="{EC00F260-A026-45AD-BA55-7C9A81612934}" type="parTrans" cxnId="{A694F12F-326E-415D-80C2-8E5467AB1F36}">
      <dgm:prSet/>
      <dgm:spPr/>
      <dgm:t>
        <a:bodyPr/>
        <a:lstStyle/>
        <a:p>
          <a:endParaRPr lang="en-US"/>
        </a:p>
      </dgm:t>
    </dgm:pt>
    <dgm:pt modelId="{CB06F012-4474-44E9-996B-5F97F3FF3E4C}" type="sibTrans" cxnId="{A694F12F-326E-415D-80C2-8E5467AB1F36}">
      <dgm:prSet/>
      <dgm:spPr/>
      <dgm:t>
        <a:bodyPr/>
        <a:lstStyle/>
        <a:p>
          <a:endParaRPr lang="en-US"/>
        </a:p>
      </dgm:t>
    </dgm:pt>
    <dgm:pt modelId="{4A544047-76CB-43D1-8F31-9A6ADA0F1787}">
      <dgm:prSet phldrT="[Text]" custT="1"/>
      <dgm:spPr/>
      <dgm:t>
        <a:bodyPr/>
        <a:lstStyle/>
        <a:p>
          <a:r>
            <a:rPr lang="en-US" sz="1600" smtClean="0">
              <a:latin typeface="Times New Roman" panose="02020603050405020304" pitchFamily="18" charset="0"/>
              <a:ea typeface="Tahoma" panose="020B0604030504040204" pitchFamily="34" charset="0"/>
              <a:cs typeface="Times New Roman" panose="02020603050405020304" pitchFamily="18" charset="0"/>
            </a:rPr>
            <a:t>Xóa tài khoản</a:t>
          </a:r>
          <a:endParaRPr lang="en-US" sz="1600">
            <a:latin typeface="Times New Roman" panose="02020603050405020304" pitchFamily="18" charset="0"/>
            <a:ea typeface="Tahoma" panose="020B0604030504040204" pitchFamily="34" charset="0"/>
            <a:cs typeface="Times New Roman" panose="02020603050405020304" pitchFamily="18" charset="0"/>
          </a:endParaRPr>
        </a:p>
      </dgm:t>
    </dgm:pt>
    <dgm:pt modelId="{10D402A0-C1E3-461B-A66F-125AF90C64B4}" type="parTrans" cxnId="{332A60BF-B54B-47B3-AAA4-84D417CC513E}">
      <dgm:prSet/>
      <dgm:spPr/>
      <dgm:t>
        <a:bodyPr/>
        <a:lstStyle/>
        <a:p>
          <a:endParaRPr lang="en-US"/>
        </a:p>
      </dgm:t>
    </dgm:pt>
    <dgm:pt modelId="{A965DB67-D3F2-45E4-AAED-D23EDECE8D57}" type="sibTrans" cxnId="{332A60BF-B54B-47B3-AAA4-84D417CC513E}">
      <dgm:prSet/>
      <dgm:spPr/>
      <dgm:t>
        <a:bodyPr/>
        <a:lstStyle/>
        <a:p>
          <a:endParaRPr lang="en-US"/>
        </a:p>
      </dgm:t>
    </dgm:pt>
    <dgm:pt modelId="{79B776A7-B674-4C01-845F-FD82678E478E}" type="pres">
      <dgm:prSet presAssocID="{B9772898-7CC8-4271-ABD7-377AC96D0A00}" presName="hierChild1" presStyleCnt="0">
        <dgm:presLayoutVars>
          <dgm:orgChart val="1"/>
          <dgm:chPref val="1"/>
          <dgm:dir/>
          <dgm:animOne val="branch"/>
          <dgm:animLvl val="lvl"/>
          <dgm:resizeHandles/>
        </dgm:presLayoutVars>
      </dgm:prSet>
      <dgm:spPr/>
      <dgm:t>
        <a:bodyPr/>
        <a:lstStyle/>
        <a:p>
          <a:endParaRPr lang="en-US"/>
        </a:p>
      </dgm:t>
    </dgm:pt>
    <dgm:pt modelId="{BC817197-06D3-4C32-837B-15633D2EA00D}" type="pres">
      <dgm:prSet presAssocID="{F622F207-2F5F-48B8-9A97-FD0BA96D4470}" presName="hierRoot1" presStyleCnt="0">
        <dgm:presLayoutVars>
          <dgm:hierBranch val="init"/>
        </dgm:presLayoutVars>
      </dgm:prSet>
      <dgm:spPr/>
      <dgm:t>
        <a:bodyPr/>
        <a:lstStyle/>
        <a:p>
          <a:endParaRPr lang="en-US"/>
        </a:p>
      </dgm:t>
    </dgm:pt>
    <dgm:pt modelId="{5AA2E5F7-3049-4925-BBF2-BE0FB03F5F46}" type="pres">
      <dgm:prSet presAssocID="{F622F207-2F5F-48B8-9A97-FD0BA96D4470}" presName="rootComposite1" presStyleCnt="0"/>
      <dgm:spPr/>
      <dgm:t>
        <a:bodyPr/>
        <a:lstStyle/>
        <a:p>
          <a:endParaRPr lang="en-US"/>
        </a:p>
      </dgm:t>
    </dgm:pt>
    <dgm:pt modelId="{CB155C02-B88C-4644-AF76-857EFA43FCE6}" type="pres">
      <dgm:prSet presAssocID="{F622F207-2F5F-48B8-9A97-FD0BA96D4470}" presName="rootText1" presStyleLbl="node0" presStyleIdx="0" presStyleCnt="1" custScaleX="232835">
        <dgm:presLayoutVars>
          <dgm:chPref val="3"/>
        </dgm:presLayoutVars>
      </dgm:prSet>
      <dgm:spPr/>
      <dgm:t>
        <a:bodyPr/>
        <a:lstStyle/>
        <a:p>
          <a:endParaRPr lang="en-US"/>
        </a:p>
      </dgm:t>
    </dgm:pt>
    <dgm:pt modelId="{827FF0E5-9589-474B-9159-5EF6822F4854}" type="pres">
      <dgm:prSet presAssocID="{F622F207-2F5F-48B8-9A97-FD0BA96D4470}" presName="rootConnector1" presStyleLbl="node1" presStyleIdx="0" presStyleCnt="0"/>
      <dgm:spPr/>
      <dgm:t>
        <a:bodyPr/>
        <a:lstStyle/>
        <a:p>
          <a:endParaRPr lang="en-US"/>
        </a:p>
      </dgm:t>
    </dgm:pt>
    <dgm:pt modelId="{1C7CE507-E2A0-404A-9449-3ECB1712FA6A}" type="pres">
      <dgm:prSet presAssocID="{F622F207-2F5F-48B8-9A97-FD0BA96D4470}" presName="hierChild2" presStyleCnt="0"/>
      <dgm:spPr/>
      <dgm:t>
        <a:bodyPr/>
        <a:lstStyle/>
        <a:p>
          <a:endParaRPr lang="en-US"/>
        </a:p>
      </dgm:t>
    </dgm:pt>
    <dgm:pt modelId="{7D2267E4-27E6-4941-812F-4863EEE7A127}" type="pres">
      <dgm:prSet presAssocID="{E8BEA4B2-E270-4430-9D01-9757EAE33523}" presName="Name37" presStyleLbl="parChTrans1D2" presStyleIdx="0" presStyleCnt="5"/>
      <dgm:spPr/>
      <dgm:t>
        <a:bodyPr/>
        <a:lstStyle/>
        <a:p>
          <a:endParaRPr lang="en-US"/>
        </a:p>
      </dgm:t>
    </dgm:pt>
    <dgm:pt modelId="{35040EE1-FBEB-480C-99BB-67DA2DFB18F8}" type="pres">
      <dgm:prSet presAssocID="{2B2A43FD-411B-49FA-BAD5-B7EB50729B51}" presName="hierRoot2" presStyleCnt="0">
        <dgm:presLayoutVars>
          <dgm:hierBranch val="init"/>
        </dgm:presLayoutVars>
      </dgm:prSet>
      <dgm:spPr/>
      <dgm:t>
        <a:bodyPr/>
        <a:lstStyle/>
        <a:p>
          <a:endParaRPr lang="en-US"/>
        </a:p>
      </dgm:t>
    </dgm:pt>
    <dgm:pt modelId="{CDD45C61-9047-47A6-A708-6E21FE821502}" type="pres">
      <dgm:prSet presAssocID="{2B2A43FD-411B-49FA-BAD5-B7EB50729B51}" presName="rootComposite" presStyleCnt="0"/>
      <dgm:spPr/>
      <dgm:t>
        <a:bodyPr/>
        <a:lstStyle/>
        <a:p>
          <a:endParaRPr lang="en-US"/>
        </a:p>
      </dgm:t>
    </dgm:pt>
    <dgm:pt modelId="{6C7B80F6-5355-45DF-88FA-0CDF0D4D8CDA}" type="pres">
      <dgm:prSet presAssocID="{2B2A43FD-411B-49FA-BAD5-B7EB50729B51}" presName="rootText" presStyleLbl="node2" presStyleIdx="0" presStyleCnt="5" custScaleX="166948">
        <dgm:presLayoutVars>
          <dgm:chPref val="3"/>
        </dgm:presLayoutVars>
      </dgm:prSet>
      <dgm:spPr/>
      <dgm:t>
        <a:bodyPr/>
        <a:lstStyle/>
        <a:p>
          <a:endParaRPr lang="en-US"/>
        </a:p>
      </dgm:t>
    </dgm:pt>
    <dgm:pt modelId="{4F1FEA94-F139-4D02-9CEE-6F7B7C662B63}" type="pres">
      <dgm:prSet presAssocID="{2B2A43FD-411B-49FA-BAD5-B7EB50729B51}" presName="rootConnector" presStyleLbl="node2" presStyleIdx="0" presStyleCnt="5"/>
      <dgm:spPr/>
      <dgm:t>
        <a:bodyPr/>
        <a:lstStyle/>
        <a:p>
          <a:endParaRPr lang="en-US"/>
        </a:p>
      </dgm:t>
    </dgm:pt>
    <dgm:pt modelId="{4CBC2AFB-F4DB-4AC1-A5B9-2C24202ECDD0}" type="pres">
      <dgm:prSet presAssocID="{2B2A43FD-411B-49FA-BAD5-B7EB50729B51}" presName="hierChild4" presStyleCnt="0"/>
      <dgm:spPr/>
      <dgm:t>
        <a:bodyPr/>
        <a:lstStyle/>
        <a:p>
          <a:endParaRPr lang="en-US"/>
        </a:p>
      </dgm:t>
    </dgm:pt>
    <dgm:pt modelId="{4B5F953D-805D-40D6-8256-83177501B1A2}" type="pres">
      <dgm:prSet presAssocID="{50D7379D-EC17-4C41-A3B0-A4E51CC14DEE}" presName="Name37" presStyleLbl="parChTrans1D3" presStyleIdx="0" presStyleCnt="20"/>
      <dgm:spPr/>
      <dgm:t>
        <a:bodyPr/>
        <a:lstStyle/>
        <a:p>
          <a:endParaRPr lang="en-US"/>
        </a:p>
      </dgm:t>
    </dgm:pt>
    <dgm:pt modelId="{3AFA7404-536D-4AAD-A841-A38EDF220D97}" type="pres">
      <dgm:prSet presAssocID="{9BA1D80A-CBA2-4594-8CB6-E31B749A1255}" presName="hierRoot2" presStyleCnt="0">
        <dgm:presLayoutVars>
          <dgm:hierBranch val="init"/>
        </dgm:presLayoutVars>
      </dgm:prSet>
      <dgm:spPr/>
      <dgm:t>
        <a:bodyPr/>
        <a:lstStyle/>
        <a:p>
          <a:endParaRPr lang="en-US"/>
        </a:p>
      </dgm:t>
    </dgm:pt>
    <dgm:pt modelId="{115824DD-4591-455C-91B4-F8D4285E90FB}" type="pres">
      <dgm:prSet presAssocID="{9BA1D80A-CBA2-4594-8CB6-E31B749A1255}" presName="rootComposite" presStyleCnt="0"/>
      <dgm:spPr/>
      <dgm:t>
        <a:bodyPr/>
        <a:lstStyle/>
        <a:p>
          <a:endParaRPr lang="en-US"/>
        </a:p>
      </dgm:t>
    </dgm:pt>
    <dgm:pt modelId="{62EE741B-EA83-40F9-8B8B-F18E4B6CE5B1}" type="pres">
      <dgm:prSet presAssocID="{9BA1D80A-CBA2-4594-8CB6-E31B749A1255}" presName="rootText" presStyleLbl="node3" presStyleIdx="0" presStyleCnt="20" custScaleY="78216">
        <dgm:presLayoutVars>
          <dgm:chPref val="3"/>
        </dgm:presLayoutVars>
      </dgm:prSet>
      <dgm:spPr/>
      <dgm:t>
        <a:bodyPr/>
        <a:lstStyle/>
        <a:p>
          <a:endParaRPr lang="en-US"/>
        </a:p>
      </dgm:t>
    </dgm:pt>
    <dgm:pt modelId="{518C33B0-2B83-41C7-834B-E59F0C98BE10}" type="pres">
      <dgm:prSet presAssocID="{9BA1D80A-CBA2-4594-8CB6-E31B749A1255}" presName="rootConnector" presStyleLbl="node3" presStyleIdx="0" presStyleCnt="20"/>
      <dgm:spPr/>
      <dgm:t>
        <a:bodyPr/>
        <a:lstStyle/>
        <a:p>
          <a:endParaRPr lang="en-US"/>
        </a:p>
      </dgm:t>
    </dgm:pt>
    <dgm:pt modelId="{03C9D0F7-B0E6-4816-8C1B-39A584745671}" type="pres">
      <dgm:prSet presAssocID="{9BA1D80A-CBA2-4594-8CB6-E31B749A1255}" presName="hierChild4" presStyleCnt="0"/>
      <dgm:spPr/>
      <dgm:t>
        <a:bodyPr/>
        <a:lstStyle/>
        <a:p>
          <a:endParaRPr lang="en-US"/>
        </a:p>
      </dgm:t>
    </dgm:pt>
    <dgm:pt modelId="{437F3127-27AE-4A62-BEB5-73194F4961F5}" type="pres">
      <dgm:prSet presAssocID="{9BA1D80A-CBA2-4594-8CB6-E31B749A1255}" presName="hierChild5" presStyleCnt="0"/>
      <dgm:spPr/>
      <dgm:t>
        <a:bodyPr/>
        <a:lstStyle/>
        <a:p>
          <a:endParaRPr lang="en-US"/>
        </a:p>
      </dgm:t>
    </dgm:pt>
    <dgm:pt modelId="{34D5BAF5-6DB4-409B-82CA-A24DC8E3133F}" type="pres">
      <dgm:prSet presAssocID="{5F37465C-08C7-4874-A448-CDCF6B3116DB}" presName="Name37" presStyleLbl="parChTrans1D3" presStyleIdx="1" presStyleCnt="20"/>
      <dgm:spPr/>
      <dgm:t>
        <a:bodyPr/>
        <a:lstStyle/>
        <a:p>
          <a:endParaRPr lang="en-US"/>
        </a:p>
      </dgm:t>
    </dgm:pt>
    <dgm:pt modelId="{B306A13F-6CAC-486A-BEE1-2363ABE48A96}" type="pres">
      <dgm:prSet presAssocID="{AC07C9F2-E634-403D-B661-1DDCF1269974}" presName="hierRoot2" presStyleCnt="0">
        <dgm:presLayoutVars>
          <dgm:hierBranch val="init"/>
        </dgm:presLayoutVars>
      </dgm:prSet>
      <dgm:spPr/>
      <dgm:t>
        <a:bodyPr/>
        <a:lstStyle/>
        <a:p>
          <a:endParaRPr lang="en-US"/>
        </a:p>
      </dgm:t>
    </dgm:pt>
    <dgm:pt modelId="{B971F0E7-3284-40E9-858B-39585BB0B5BB}" type="pres">
      <dgm:prSet presAssocID="{AC07C9F2-E634-403D-B661-1DDCF1269974}" presName="rootComposite" presStyleCnt="0"/>
      <dgm:spPr/>
      <dgm:t>
        <a:bodyPr/>
        <a:lstStyle/>
        <a:p>
          <a:endParaRPr lang="en-US"/>
        </a:p>
      </dgm:t>
    </dgm:pt>
    <dgm:pt modelId="{545C6EB1-607C-4890-8C4C-931A2F3CFE8C}" type="pres">
      <dgm:prSet presAssocID="{AC07C9F2-E634-403D-B661-1DDCF1269974}" presName="rootText" presStyleLbl="node3" presStyleIdx="1" presStyleCnt="20" custScaleY="78216">
        <dgm:presLayoutVars>
          <dgm:chPref val="3"/>
        </dgm:presLayoutVars>
      </dgm:prSet>
      <dgm:spPr/>
      <dgm:t>
        <a:bodyPr/>
        <a:lstStyle/>
        <a:p>
          <a:endParaRPr lang="en-US"/>
        </a:p>
      </dgm:t>
    </dgm:pt>
    <dgm:pt modelId="{0D9E2D17-6533-403D-9870-CACFF76C8F2C}" type="pres">
      <dgm:prSet presAssocID="{AC07C9F2-E634-403D-B661-1DDCF1269974}" presName="rootConnector" presStyleLbl="node3" presStyleIdx="1" presStyleCnt="20"/>
      <dgm:spPr/>
      <dgm:t>
        <a:bodyPr/>
        <a:lstStyle/>
        <a:p>
          <a:endParaRPr lang="en-US"/>
        </a:p>
      </dgm:t>
    </dgm:pt>
    <dgm:pt modelId="{F785423B-F69A-4F3A-B000-C8D3862BA0E2}" type="pres">
      <dgm:prSet presAssocID="{AC07C9F2-E634-403D-B661-1DDCF1269974}" presName="hierChild4" presStyleCnt="0"/>
      <dgm:spPr/>
      <dgm:t>
        <a:bodyPr/>
        <a:lstStyle/>
        <a:p>
          <a:endParaRPr lang="en-US"/>
        </a:p>
      </dgm:t>
    </dgm:pt>
    <dgm:pt modelId="{CD627246-F7DA-484A-B9CD-269E6BA081A4}" type="pres">
      <dgm:prSet presAssocID="{AC07C9F2-E634-403D-B661-1DDCF1269974}" presName="hierChild5" presStyleCnt="0"/>
      <dgm:spPr/>
      <dgm:t>
        <a:bodyPr/>
        <a:lstStyle/>
        <a:p>
          <a:endParaRPr lang="en-US"/>
        </a:p>
      </dgm:t>
    </dgm:pt>
    <dgm:pt modelId="{0DC6C836-2016-46C5-B894-2A91E8B45820}" type="pres">
      <dgm:prSet presAssocID="{03CFDA57-8325-42B0-A07E-BE8CBE5BE671}" presName="Name37" presStyleLbl="parChTrans1D3" presStyleIdx="2" presStyleCnt="20"/>
      <dgm:spPr/>
      <dgm:t>
        <a:bodyPr/>
        <a:lstStyle/>
        <a:p>
          <a:endParaRPr lang="en-US"/>
        </a:p>
      </dgm:t>
    </dgm:pt>
    <dgm:pt modelId="{EFCB662E-770A-41A5-80D8-9EC00FD2E301}" type="pres">
      <dgm:prSet presAssocID="{333B2968-3DFE-4A68-BD81-F01B5201E324}" presName="hierRoot2" presStyleCnt="0">
        <dgm:presLayoutVars>
          <dgm:hierBranch val="init"/>
        </dgm:presLayoutVars>
      </dgm:prSet>
      <dgm:spPr/>
      <dgm:t>
        <a:bodyPr/>
        <a:lstStyle/>
        <a:p>
          <a:endParaRPr lang="en-US"/>
        </a:p>
      </dgm:t>
    </dgm:pt>
    <dgm:pt modelId="{133FDED2-A8EA-4683-AE24-548934ECF16A}" type="pres">
      <dgm:prSet presAssocID="{333B2968-3DFE-4A68-BD81-F01B5201E324}" presName="rootComposite" presStyleCnt="0"/>
      <dgm:spPr/>
      <dgm:t>
        <a:bodyPr/>
        <a:lstStyle/>
        <a:p>
          <a:endParaRPr lang="en-US"/>
        </a:p>
      </dgm:t>
    </dgm:pt>
    <dgm:pt modelId="{0FD97F97-2D4D-4414-80E9-7477D413891A}" type="pres">
      <dgm:prSet presAssocID="{333B2968-3DFE-4A68-BD81-F01B5201E324}" presName="rootText" presStyleLbl="node3" presStyleIdx="2" presStyleCnt="20" custScaleY="78216">
        <dgm:presLayoutVars>
          <dgm:chPref val="3"/>
        </dgm:presLayoutVars>
      </dgm:prSet>
      <dgm:spPr/>
      <dgm:t>
        <a:bodyPr/>
        <a:lstStyle/>
        <a:p>
          <a:endParaRPr lang="en-US"/>
        </a:p>
      </dgm:t>
    </dgm:pt>
    <dgm:pt modelId="{8F823DF9-8DBB-4F7B-91B2-195E4EA42D9C}" type="pres">
      <dgm:prSet presAssocID="{333B2968-3DFE-4A68-BD81-F01B5201E324}" presName="rootConnector" presStyleLbl="node3" presStyleIdx="2" presStyleCnt="20"/>
      <dgm:spPr/>
      <dgm:t>
        <a:bodyPr/>
        <a:lstStyle/>
        <a:p>
          <a:endParaRPr lang="en-US"/>
        </a:p>
      </dgm:t>
    </dgm:pt>
    <dgm:pt modelId="{55DFF27F-9C31-430F-9FD0-07BEAF6B1008}" type="pres">
      <dgm:prSet presAssocID="{333B2968-3DFE-4A68-BD81-F01B5201E324}" presName="hierChild4" presStyleCnt="0"/>
      <dgm:spPr/>
      <dgm:t>
        <a:bodyPr/>
        <a:lstStyle/>
        <a:p>
          <a:endParaRPr lang="en-US"/>
        </a:p>
      </dgm:t>
    </dgm:pt>
    <dgm:pt modelId="{2B2BC7A1-0FAD-4A62-840E-789A96274506}" type="pres">
      <dgm:prSet presAssocID="{333B2968-3DFE-4A68-BD81-F01B5201E324}" presName="hierChild5" presStyleCnt="0"/>
      <dgm:spPr/>
      <dgm:t>
        <a:bodyPr/>
        <a:lstStyle/>
        <a:p>
          <a:endParaRPr lang="en-US"/>
        </a:p>
      </dgm:t>
    </dgm:pt>
    <dgm:pt modelId="{8990946E-C2C2-434A-A45E-56DBCEB631D6}" type="pres">
      <dgm:prSet presAssocID="{AF98B8AB-897E-4902-B41E-83FFB022F3AC}" presName="Name37" presStyleLbl="parChTrans1D3" presStyleIdx="3" presStyleCnt="20"/>
      <dgm:spPr/>
      <dgm:t>
        <a:bodyPr/>
        <a:lstStyle/>
        <a:p>
          <a:endParaRPr lang="en-US"/>
        </a:p>
      </dgm:t>
    </dgm:pt>
    <dgm:pt modelId="{1BBF39B5-626D-4D17-9B95-C4106064DDCD}" type="pres">
      <dgm:prSet presAssocID="{DA1B8E3F-9D49-44DF-B1CF-CA23A3D8AA68}" presName="hierRoot2" presStyleCnt="0">
        <dgm:presLayoutVars>
          <dgm:hierBranch val="init"/>
        </dgm:presLayoutVars>
      </dgm:prSet>
      <dgm:spPr/>
      <dgm:t>
        <a:bodyPr/>
        <a:lstStyle/>
        <a:p>
          <a:endParaRPr lang="en-US"/>
        </a:p>
      </dgm:t>
    </dgm:pt>
    <dgm:pt modelId="{E8E3F6F5-3CDA-49F0-8001-CC3CA26D4E12}" type="pres">
      <dgm:prSet presAssocID="{DA1B8E3F-9D49-44DF-B1CF-CA23A3D8AA68}" presName="rootComposite" presStyleCnt="0"/>
      <dgm:spPr/>
      <dgm:t>
        <a:bodyPr/>
        <a:lstStyle/>
        <a:p>
          <a:endParaRPr lang="en-US"/>
        </a:p>
      </dgm:t>
    </dgm:pt>
    <dgm:pt modelId="{D116273E-A330-493B-A970-97BB1742AF4D}" type="pres">
      <dgm:prSet presAssocID="{DA1B8E3F-9D49-44DF-B1CF-CA23A3D8AA68}" presName="rootText" presStyleLbl="node3" presStyleIdx="3" presStyleCnt="20" custScaleY="78216">
        <dgm:presLayoutVars>
          <dgm:chPref val="3"/>
        </dgm:presLayoutVars>
      </dgm:prSet>
      <dgm:spPr/>
      <dgm:t>
        <a:bodyPr/>
        <a:lstStyle/>
        <a:p>
          <a:endParaRPr lang="en-US"/>
        </a:p>
      </dgm:t>
    </dgm:pt>
    <dgm:pt modelId="{5A7F399A-D19A-45CB-A866-6FBD32793EB3}" type="pres">
      <dgm:prSet presAssocID="{DA1B8E3F-9D49-44DF-B1CF-CA23A3D8AA68}" presName="rootConnector" presStyleLbl="node3" presStyleIdx="3" presStyleCnt="20"/>
      <dgm:spPr/>
      <dgm:t>
        <a:bodyPr/>
        <a:lstStyle/>
        <a:p>
          <a:endParaRPr lang="en-US"/>
        </a:p>
      </dgm:t>
    </dgm:pt>
    <dgm:pt modelId="{5C6D8B6E-A1C8-42D5-8508-1DD5207605BF}" type="pres">
      <dgm:prSet presAssocID="{DA1B8E3F-9D49-44DF-B1CF-CA23A3D8AA68}" presName="hierChild4" presStyleCnt="0"/>
      <dgm:spPr/>
      <dgm:t>
        <a:bodyPr/>
        <a:lstStyle/>
        <a:p>
          <a:endParaRPr lang="en-US"/>
        </a:p>
      </dgm:t>
    </dgm:pt>
    <dgm:pt modelId="{5DDF009D-C3BF-47E1-9935-D769684D0DFF}" type="pres">
      <dgm:prSet presAssocID="{DA1B8E3F-9D49-44DF-B1CF-CA23A3D8AA68}" presName="hierChild5" presStyleCnt="0"/>
      <dgm:spPr/>
      <dgm:t>
        <a:bodyPr/>
        <a:lstStyle/>
        <a:p>
          <a:endParaRPr lang="en-US"/>
        </a:p>
      </dgm:t>
    </dgm:pt>
    <dgm:pt modelId="{801D3C73-B567-4B10-A9A3-FD1A246E835B}" type="pres">
      <dgm:prSet presAssocID="{F0CF96EE-259F-4500-AA98-2248E302BB5A}" presName="Name37" presStyleLbl="parChTrans1D3" presStyleIdx="4" presStyleCnt="20"/>
      <dgm:spPr/>
      <dgm:t>
        <a:bodyPr/>
        <a:lstStyle/>
        <a:p>
          <a:endParaRPr lang="en-US"/>
        </a:p>
      </dgm:t>
    </dgm:pt>
    <dgm:pt modelId="{41C65A5E-3418-43A7-927F-6BEC2DEC17A7}" type="pres">
      <dgm:prSet presAssocID="{D688EAB8-F8FF-47AB-A5F9-A1F209A89157}" presName="hierRoot2" presStyleCnt="0">
        <dgm:presLayoutVars>
          <dgm:hierBranch val="init"/>
        </dgm:presLayoutVars>
      </dgm:prSet>
      <dgm:spPr/>
      <dgm:t>
        <a:bodyPr/>
        <a:lstStyle/>
        <a:p>
          <a:endParaRPr lang="en-US"/>
        </a:p>
      </dgm:t>
    </dgm:pt>
    <dgm:pt modelId="{09E9607B-09D4-44AE-87E0-CA5B09C5EBE4}" type="pres">
      <dgm:prSet presAssocID="{D688EAB8-F8FF-47AB-A5F9-A1F209A89157}" presName="rootComposite" presStyleCnt="0"/>
      <dgm:spPr/>
      <dgm:t>
        <a:bodyPr/>
        <a:lstStyle/>
        <a:p>
          <a:endParaRPr lang="en-US"/>
        </a:p>
      </dgm:t>
    </dgm:pt>
    <dgm:pt modelId="{0FCF0035-C52B-4FA0-81A1-0E96CDF9CD8C}" type="pres">
      <dgm:prSet presAssocID="{D688EAB8-F8FF-47AB-A5F9-A1F209A89157}" presName="rootText" presStyleLbl="node3" presStyleIdx="4" presStyleCnt="20" custScaleY="78216">
        <dgm:presLayoutVars>
          <dgm:chPref val="3"/>
        </dgm:presLayoutVars>
      </dgm:prSet>
      <dgm:spPr/>
      <dgm:t>
        <a:bodyPr/>
        <a:lstStyle/>
        <a:p>
          <a:endParaRPr lang="en-US"/>
        </a:p>
      </dgm:t>
    </dgm:pt>
    <dgm:pt modelId="{F1B09DF5-9F92-4DBE-B613-0294FBFF6148}" type="pres">
      <dgm:prSet presAssocID="{D688EAB8-F8FF-47AB-A5F9-A1F209A89157}" presName="rootConnector" presStyleLbl="node3" presStyleIdx="4" presStyleCnt="20"/>
      <dgm:spPr/>
      <dgm:t>
        <a:bodyPr/>
        <a:lstStyle/>
        <a:p>
          <a:endParaRPr lang="en-US"/>
        </a:p>
      </dgm:t>
    </dgm:pt>
    <dgm:pt modelId="{B6CAC3ED-4AB4-4A52-8502-7ED880F30937}" type="pres">
      <dgm:prSet presAssocID="{D688EAB8-F8FF-47AB-A5F9-A1F209A89157}" presName="hierChild4" presStyleCnt="0"/>
      <dgm:spPr/>
      <dgm:t>
        <a:bodyPr/>
        <a:lstStyle/>
        <a:p>
          <a:endParaRPr lang="en-US"/>
        </a:p>
      </dgm:t>
    </dgm:pt>
    <dgm:pt modelId="{43402B84-E012-49DB-ABB0-BFE42ABF2CBD}" type="pres">
      <dgm:prSet presAssocID="{D688EAB8-F8FF-47AB-A5F9-A1F209A89157}" presName="hierChild5" presStyleCnt="0"/>
      <dgm:spPr/>
      <dgm:t>
        <a:bodyPr/>
        <a:lstStyle/>
        <a:p>
          <a:endParaRPr lang="en-US"/>
        </a:p>
      </dgm:t>
    </dgm:pt>
    <dgm:pt modelId="{B25C0DAA-14B8-4D80-9EF0-E5800601256A}" type="pres">
      <dgm:prSet presAssocID="{2B2A43FD-411B-49FA-BAD5-B7EB50729B51}" presName="hierChild5" presStyleCnt="0"/>
      <dgm:spPr/>
      <dgm:t>
        <a:bodyPr/>
        <a:lstStyle/>
        <a:p>
          <a:endParaRPr lang="en-US"/>
        </a:p>
      </dgm:t>
    </dgm:pt>
    <dgm:pt modelId="{8AFC9AB3-EFFD-40E4-B9D3-36A9B12324C1}" type="pres">
      <dgm:prSet presAssocID="{0FD4DD4E-4E41-4854-AA21-A8492046631D}" presName="Name37" presStyleLbl="parChTrans1D2" presStyleIdx="1" presStyleCnt="5"/>
      <dgm:spPr/>
      <dgm:t>
        <a:bodyPr/>
        <a:lstStyle/>
        <a:p>
          <a:endParaRPr lang="en-US"/>
        </a:p>
      </dgm:t>
    </dgm:pt>
    <dgm:pt modelId="{1B4C9925-650D-4E81-BB2E-F0F4D2845ABF}" type="pres">
      <dgm:prSet presAssocID="{B717FC53-B252-4141-8E5F-7FA689CE6719}" presName="hierRoot2" presStyleCnt="0">
        <dgm:presLayoutVars>
          <dgm:hierBranch val="init"/>
        </dgm:presLayoutVars>
      </dgm:prSet>
      <dgm:spPr/>
      <dgm:t>
        <a:bodyPr/>
        <a:lstStyle/>
        <a:p>
          <a:endParaRPr lang="en-US"/>
        </a:p>
      </dgm:t>
    </dgm:pt>
    <dgm:pt modelId="{A440DD57-18D8-4CFB-8451-DB0EAE09F77E}" type="pres">
      <dgm:prSet presAssocID="{B717FC53-B252-4141-8E5F-7FA689CE6719}" presName="rootComposite" presStyleCnt="0"/>
      <dgm:spPr/>
      <dgm:t>
        <a:bodyPr/>
        <a:lstStyle/>
        <a:p>
          <a:endParaRPr lang="en-US"/>
        </a:p>
      </dgm:t>
    </dgm:pt>
    <dgm:pt modelId="{E5BEEE8B-DDD9-4C9E-A5FD-C10DBE648BFD}" type="pres">
      <dgm:prSet presAssocID="{B717FC53-B252-4141-8E5F-7FA689CE6719}" presName="rootText" presStyleLbl="node2" presStyleIdx="1" presStyleCnt="5" custScaleX="166948">
        <dgm:presLayoutVars>
          <dgm:chPref val="3"/>
        </dgm:presLayoutVars>
      </dgm:prSet>
      <dgm:spPr/>
      <dgm:t>
        <a:bodyPr/>
        <a:lstStyle/>
        <a:p>
          <a:endParaRPr lang="en-US"/>
        </a:p>
      </dgm:t>
    </dgm:pt>
    <dgm:pt modelId="{F1E89A74-6B6B-41FD-96FF-F2639C0B8DFE}" type="pres">
      <dgm:prSet presAssocID="{B717FC53-B252-4141-8E5F-7FA689CE6719}" presName="rootConnector" presStyleLbl="node2" presStyleIdx="1" presStyleCnt="5"/>
      <dgm:spPr/>
      <dgm:t>
        <a:bodyPr/>
        <a:lstStyle/>
        <a:p>
          <a:endParaRPr lang="en-US"/>
        </a:p>
      </dgm:t>
    </dgm:pt>
    <dgm:pt modelId="{39BC8EE3-EE41-4312-8094-9291375A5095}" type="pres">
      <dgm:prSet presAssocID="{B717FC53-B252-4141-8E5F-7FA689CE6719}" presName="hierChild4" presStyleCnt="0"/>
      <dgm:spPr/>
      <dgm:t>
        <a:bodyPr/>
        <a:lstStyle/>
        <a:p>
          <a:endParaRPr lang="en-US"/>
        </a:p>
      </dgm:t>
    </dgm:pt>
    <dgm:pt modelId="{5B89F6FD-C4FA-4047-90DE-5686075FA290}" type="pres">
      <dgm:prSet presAssocID="{6838D36F-1AF4-4F50-A8AB-1646421F4AA9}" presName="Name37" presStyleLbl="parChTrans1D3" presStyleIdx="5" presStyleCnt="20"/>
      <dgm:spPr/>
      <dgm:t>
        <a:bodyPr/>
        <a:lstStyle/>
        <a:p>
          <a:endParaRPr lang="en-US"/>
        </a:p>
      </dgm:t>
    </dgm:pt>
    <dgm:pt modelId="{30B628CC-291D-4F6F-AE08-0C2D7178798E}" type="pres">
      <dgm:prSet presAssocID="{86727D72-C3EF-4DE0-B608-F66A02D0FAF4}" presName="hierRoot2" presStyleCnt="0">
        <dgm:presLayoutVars>
          <dgm:hierBranch val="init"/>
        </dgm:presLayoutVars>
      </dgm:prSet>
      <dgm:spPr/>
      <dgm:t>
        <a:bodyPr/>
        <a:lstStyle/>
        <a:p>
          <a:endParaRPr lang="en-US"/>
        </a:p>
      </dgm:t>
    </dgm:pt>
    <dgm:pt modelId="{231499C4-7CE9-43E9-B60D-A9B86C61CB21}" type="pres">
      <dgm:prSet presAssocID="{86727D72-C3EF-4DE0-B608-F66A02D0FAF4}" presName="rootComposite" presStyleCnt="0"/>
      <dgm:spPr/>
      <dgm:t>
        <a:bodyPr/>
        <a:lstStyle/>
        <a:p>
          <a:endParaRPr lang="en-US"/>
        </a:p>
      </dgm:t>
    </dgm:pt>
    <dgm:pt modelId="{49A89A68-3115-4C7C-A560-9665129CD797}" type="pres">
      <dgm:prSet presAssocID="{86727D72-C3EF-4DE0-B608-F66A02D0FAF4}" presName="rootText" presStyleLbl="node3" presStyleIdx="5" presStyleCnt="20" custScaleY="84668">
        <dgm:presLayoutVars>
          <dgm:chPref val="3"/>
        </dgm:presLayoutVars>
      </dgm:prSet>
      <dgm:spPr/>
      <dgm:t>
        <a:bodyPr/>
        <a:lstStyle/>
        <a:p>
          <a:endParaRPr lang="en-US"/>
        </a:p>
      </dgm:t>
    </dgm:pt>
    <dgm:pt modelId="{B44EE50E-DA65-4667-B717-B5AE3D908481}" type="pres">
      <dgm:prSet presAssocID="{86727D72-C3EF-4DE0-B608-F66A02D0FAF4}" presName="rootConnector" presStyleLbl="node3" presStyleIdx="5" presStyleCnt="20"/>
      <dgm:spPr/>
      <dgm:t>
        <a:bodyPr/>
        <a:lstStyle/>
        <a:p>
          <a:endParaRPr lang="en-US"/>
        </a:p>
      </dgm:t>
    </dgm:pt>
    <dgm:pt modelId="{823031D6-C94E-48F1-90BC-5A62BA4A83C3}" type="pres">
      <dgm:prSet presAssocID="{86727D72-C3EF-4DE0-B608-F66A02D0FAF4}" presName="hierChild4" presStyleCnt="0"/>
      <dgm:spPr/>
      <dgm:t>
        <a:bodyPr/>
        <a:lstStyle/>
        <a:p>
          <a:endParaRPr lang="en-US"/>
        </a:p>
      </dgm:t>
    </dgm:pt>
    <dgm:pt modelId="{6E4F7AA0-11C1-4351-944E-19041FD58AD4}" type="pres">
      <dgm:prSet presAssocID="{86727D72-C3EF-4DE0-B608-F66A02D0FAF4}" presName="hierChild5" presStyleCnt="0"/>
      <dgm:spPr/>
      <dgm:t>
        <a:bodyPr/>
        <a:lstStyle/>
        <a:p>
          <a:endParaRPr lang="en-US"/>
        </a:p>
      </dgm:t>
    </dgm:pt>
    <dgm:pt modelId="{2C1A45F5-10DD-4BA3-ADF8-9D2344798371}" type="pres">
      <dgm:prSet presAssocID="{FD6BA7A8-BF48-4BB3-914D-4F7D9B0CD08E}" presName="Name37" presStyleLbl="parChTrans1D3" presStyleIdx="6" presStyleCnt="20"/>
      <dgm:spPr/>
      <dgm:t>
        <a:bodyPr/>
        <a:lstStyle/>
        <a:p>
          <a:endParaRPr lang="en-US"/>
        </a:p>
      </dgm:t>
    </dgm:pt>
    <dgm:pt modelId="{8E57E023-0CE1-40A6-993B-DAD5B9E98B95}" type="pres">
      <dgm:prSet presAssocID="{4E2F902B-089E-4C31-B614-1A40C0A432EE}" presName="hierRoot2" presStyleCnt="0">
        <dgm:presLayoutVars>
          <dgm:hierBranch val="init"/>
        </dgm:presLayoutVars>
      </dgm:prSet>
      <dgm:spPr/>
      <dgm:t>
        <a:bodyPr/>
        <a:lstStyle/>
        <a:p>
          <a:endParaRPr lang="en-US"/>
        </a:p>
      </dgm:t>
    </dgm:pt>
    <dgm:pt modelId="{15601446-81A2-4489-86BF-B0A328E710C6}" type="pres">
      <dgm:prSet presAssocID="{4E2F902B-089E-4C31-B614-1A40C0A432EE}" presName="rootComposite" presStyleCnt="0"/>
      <dgm:spPr/>
      <dgm:t>
        <a:bodyPr/>
        <a:lstStyle/>
        <a:p>
          <a:endParaRPr lang="en-US"/>
        </a:p>
      </dgm:t>
    </dgm:pt>
    <dgm:pt modelId="{737BD6A9-E4BE-42EA-A1C6-5D12AE6D9569}" type="pres">
      <dgm:prSet presAssocID="{4E2F902B-089E-4C31-B614-1A40C0A432EE}" presName="rootText" presStyleLbl="node3" presStyleIdx="6" presStyleCnt="20" custScaleY="84668">
        <dgm:presLayoutVars>
          <dgm:chPref val="3"/>
        </dgm:presLayoutVars>
      </dgm:prSet>
      <dgm:spPr/>
      <dgm:t>
        <a:bodyPr/>
        <a:lstStyle/>
        <a:p>
          <a:endParaRPr lang="en-US"/>
        </a:p>
      </dgm:t>
    </dgm:pt>
    <dgm:pt modelId="{F1DCB7EA-735B-47E7-AFB9-1D1688F210FB}" type="pres">
      <dgm:prSet presAssocID="{4E2F902B-089E-4C31-B614-1A40C0A432EE}" presName="rootConnector" presStyleLbl="node3" presStyleIdx="6" presStyleCnt="20"/>
      <dgm:spPr/>
      <dgm:t>
        <a:bodyPr/>
        <a:lstStyle/>
        <a:p>
          <a:endParaRPr lang="en-US"/>
        </a:p>
      </dgm:t>
    </dgm:pt>
    <dgm:pt modelId="{50851172-0A8C-499C-BEB9-C211DFFDF5E6}" type="pres">
      <dgm:prSet presAssocID="{4E2F902B-089E-4C31-B614-1A40C0A432EE}" presName="hierChild4" presStyleCnt="0"/>
      <dgm:spPr/>
      <dgm:t>
        <a:bodyPr/>
        <a:lstStyle/>
        <a:p>
          <a:endParaRPr lang="en-US"/>
        </a:p>
      </dgm:t>
    </dgm:pt>
    <dgm:pt modelId="{1DB65A22-5099-4284-A969-B8C5EB3C826C}" type="pres">
      <dgm:prSet presAssocID="{4E2F902B-089E-4C31-B614-1A40C0A432EE}" presName="hierChild5" presStyleCnt="0"/>
      <dgm:spPr/>
      <dgm:t>
        <a:bodyPr/>
        <a:lstStyle/>
        <a:p>
          <a:endParaRPr lang="en-US"/>
        </a:p>
      </dgm:t>
    </dgm:pt>
    <dgm:pt modelId="{718D74A3-1988-4840-ADE1-50B97404AA53}" type="pres">
      <dgm:prSet presAssocID="{E0946CCF-2B22-4882-B3E4-55E1A1A09B28}" presName="Name37" presStyleLbl="parChTrans1D3" presStyleIdx="7" presStyleCnt="20"/>
      <dgm:spPr/>
      <dgm:t>
        <a:bodyPr/>
        <a:lstStyle/>
        <a:p>
          <a:endParaRPr lang="en-US"/>
        </a:p>
      </dgm:t>
    </dgm:pt>
    <dgm:pt modelId="{4EB92430-168A-4267-92D4-55A892939E3F}" type="pres">
      <dgm:prSet presAssocID="{9E3E9D2E-29AB-433E-923F-4E34A3C3C18D}" presName="hierRoot2" presStyleCnt="0">
        <dgm:presLayoutVars>
          <dgm:hierBranch val="init"/>
        </dgm:presLayoutVars>
      </dgm:prSet>
      <dgm:spPr/>
      <dgm:t>
        <a:bodyPr/>
        <a:lstStyle/>
        <a:p>
          <a:endParaRPr lang="en-US"/>
        </a:p>
      </dgm:t>
    </dgm:pt>
    <dgm:pt modelId="{06591681-2A87-4A1A-8AB4-0BC5272C6206}" type="pres">
      <dgm:prSet presAssocID="{9E3E9D2E-29AB-433E-923F-4E34A3C3C18D}" presName="rootComposite" presStyleCnt="0"/>
      <dgm:spPr/>
      <dgm:t>
        <a:bodyPr/>
        <a:lstStyle/>
        <a:p>
          <a:endParaRPr lang="en-US"/>
        </a:p>
      </dgm:t>
    </dgm:pt>
    <dgm:pt modelId="{883E70DC-FE2B-49BE-9BA7-3CD51C05C321}" type="pres">
      <dgm:prSet presAssocID="{9E3E9D2E-29AB-433E-923F-4E34A3C3C18D}" presName="rootText" presStyleLbl="node3" presStyleIdx="7" presStyleCnt="20" custScaleY="84668">
        <dgm:presLayoutVars>
          <dgm:chPref val="3"/>
        </dgm:presLayoutVars>
      </dgm:prSet>
      <dgm:spPr/>
      <dgm:t>
        <a:bodyPr/>
        <a:lstStyle/>
        <a:p>
          <a:endParaRPr lang="en-US"/>
        </a:p>
      </dgm:t>
    </dgm:pt>
    <dgm:pt modelId="{A1D78F9A-22E8-4BA5-918B-072F7C454544}" type="pres">
      <dgm:prSet presAssocID="{9E3E9D2E-29AB-433E-923F-4E34A3C3C18D}" presName="rootConnector" presStyleLbl="node3" presStyleIdx="7" presStyleCnt="20"/>
      <dgm:spPr/>
      <dgm:t>
        <a:bodyPr/>
        <a:lstStyle/>
        <a:p>
          <a:endParaRPr lang="en-US"/>
        </a:p>
      </dgm:t>
    </dgm:pt>
    <dgm:pt modelId="{8AEB9C85-6995-4E95-880F-C9ACB6E13AF4}" type="pres">
      <dgm:prSet presAssocID="{9E3E9D2E-29AB-433E-923F-4E34A3C3C18D}" presName="hierChild4" presStyleCnt="0"/>
      <dgm:spPr/>
      <dgm:t>
        <a:bodyPr/>
        <a:lstStyle/>
        <a:p>
          <a:endParaRPr lang="en-US"/>
        </a:p>
      </dgm:t>
    </dgm:pt>
    <dgm:pt modelId="{DF0A8185-ED23-432E-A90D-7F8E96D98165}" type="pres">
      <dgm:prSet presAssocID="{9E3E9D2E-29AB-433E-923F-4E34A3C3C18D}" presName="hierChild5" presStyleCnt="0"/>
      <dgm:spPr/>
      <dgm:t>
        <a:bodyPr/>
        <a:lstStyle/>
        <a:p>
          <a:endParaRPr lang="en-US"/>
        </a:p>
      </dgm:t>
    </dgm:pt>
    <dgm:pt modelId="{F6FBF472-7299-4B70-8EA4-5CB2D1E9C995}" type="pres">
      <dgm:prSet presAssocID="{9D7636AE-1A89-4D77-A04E-70D26CBC3F59}" presName="Name37" presStyleLbl="parChTrans1D3" presStyleIdx="8" presStyleCnt="20"/>
      <dgm:spPr/>
      <dgm:t>
        <a:bodyPr/>
        <a:lstStyle/>
        <a:p>
          <a:endParaRPr lang="en-US"/>
        </a:p>
      </dgm:t>
    </dgm:pt>
    <dgm:pt modelId="{88F7DE9D-A578-4079-9ACD-3D02EB3722D7}" type="pres">
      <dgm:prSet presAssocID="{636DD51E-648E-4243-ACB9-F06BCC9B0EBA}" presName="hierRoot2" presStyleCnt="0">
        <dgm:presLayoutVars>
          <dgm:hierBranch val="init"/>
        </dgm:presLayoutVars>
      </dgm:prSet>
      <dgm:spPr/>
      <dgm:t>
        <a:bodyPr/>
        <a:lstStyle/>
        <a:p>
          <a:endParaRPr lang="en-US"/>
        </a:p>
      </dgm:t>
    </dgm:pt>
    <dgm:pt modelId="{09904C7E-EB8E-482B-A98F-3AE0335C2F76}" type="pres">
      <dgm:prSet presAssocID="{636DD51E-648E-4243-ACB9-F06BCC9B0EBA}" presName="rootComposite" presStyleCnt="0"/>
      <dgm:spPr/>
      <dgm:t>
        <a:bodyPr/>
        <a:lstStyle/>
        <a:p>
          <a:endParaRPr lang="en-US"/>
        </a:p>
      </dgm:t>
    </dgm:pt>
    <dgm:pt modelId="{840529BC-2F69-4087-BEC5-A5ECDD763390}" type="pres">
      <dgm:prSet presAssocID="{636DD51E-648E-4243-ACB9-F06BCC9B0EBA}" presName="rootText" presStyleLbl="node3" presStyleIdx="8" presStyleCnt="20" custScaleY="84668">
        <dgm:presLayoutVars>
          <dgm:chPref val="3"/>
        </dgm:presLayoutVars>
      </dgm:prSet>
      <dgm:spPr/>
      <dgm:t>
        <a:bodyPr/>
        <a:lstStyle/>
        <a:p>
          <a:endParaRPr lang="en-US"/>
        </a:p>
      </dgm:t>
    </dgm:pt>
    <dgm:pt modelId="{92C0C499-7E17-41CA-84A0-D78BC79F143C}" type="pres">
      <dgm:prSet presAssocID="{636DD51E-648E-4243-ACB9-F06BCC9B0EBA}" presName="rootConnector" presStyleLbl="node3" presStyleIdx="8" presStyleCnt="20"/>
      <dgm:spPr/>
      <dgm:t>
        <a:bodyPr/>
        <a:lstStyle/>
        <a:p>
          <a:endParaRPr lang="en-US"/>
        </a:p>
      </dgm:t>
    </dgm:pt>
    <dgm:pt modelId="{4BDB620D-B637-474C-99D6-D8DB99251320}" type="pres">
      <dgm:prSet presAssocID="{636DD51E-648E-4243-ACB9-F06BCC9B0EBA}" presName="hierChild4" presStyleCnt="0"/>
      <dgm:spPr/>
      <dgm:t>
        <a:bodyPr/>
        <a:lstStyle/>
        <a:p>
          <a:endParaRPr lang="en-US"/>
        </a:p>
      </dgm:t>
    </dgm:pt>
    <dgm:pt modelId="{6874D415-FA91-40E7-9676-0B33AF3E5211}" type="pres">
      <dgm:prSet presAssocID="{636DD51E-648E-4243-ACB9-F06BCC9B0EBA}" presName="hierChild5" presStyleCnt="0"/>
      <dgm:spPr/>
      <dgm:t>
        <a:bodyPr/>
        <a:lstStyle/>
        <a:p>
          <a:endParaRPr lang="en-US"/>
        </a:p>
      </dgm:t>
    </dgm:pt>
    <dgm:pt modelId="{778EF38D-C8CD-4B9B-B15D-CA24AAE8C102}" type="pres">
      <dgm:prSet presAssocID="{38454E44-732C-4B20-A295-6897DBC26404}" presName="Name37" presStyleLbl="parChTrans1D3" presStyleIdx="9" presStyleCnt="20"/>
      <dgm:spPr/>
      <dgm:t>
        <a:bodyPr/>
        <a:lstStyle/>
        <a:p>
          <a:endParaRPr lang="en-US"/>
        </a:p>
      </dgm:t>
    </dgm:pt>
    <dgm:pt modelId="{839A845A-7C6B-4A75-9BC2-7682295EC04D}" type="pres">
      <dgm:prSet presAssocID="{0026B22A-60DA-4D17-9A84-36C0B2069095}" presName="hierRoot2" presStyleCnt="0">
        <dgm:presLayoutVars>
          <dgm:hierBranch val="init"/>
        </dgm:presLayoutVars>
      </dgm:prSet>
      <dgm:spPr/>
      <dgm:t>
        <a:bodyPr/>
        <a:lstStyle/>
        <a:p>
          <a:endParaRPr lang="en-US"/>
        </a:p>
      </dgm:t>
    </dgm:pt>
    <dgm:pt modelId="{92C28ABB-CC53-4740-AE67-BE57AF0E5AD5}" type="pres">
      <dgm:prSet presAssocID="{0026B22A-60DA-4D17-9A84-36C0B2069095}" presName="rootComposite" presStyleCnt="0"/>
      <dgm:spPr/>
      <dgm:t>
        <a:bodyPr/>
        <a:lstStyle/>
        <a:p>
          <a:endParaRPr lang="en-US"/>
        </a:p>
      </dgm:t>
    </dgm:pt>
    <dgm:pt modelId="{3445806E-3A57-43EC-907A-9534D81613A4}" type="pres">
      <dgm:prSet presAssocID="{0026B22A-60DA-4D17-9A84-36C0B2069095}" presName="rootText" presStyleLbl="node3" presStyleIdx="9" presStyleCnt="20" custScaleY="84668">
        <dgm:presLayoutVars>
          <dgm:chPref val="3"/>
        </dgm:presLayoutVars>
      </dgm:prSet>
      <dgm:spPr/>
      <dgm:t>
        <a:bodyPr/>
        <a:lstStyle/>
        <a:p>
          <a:endParaRPr lang="en-US"/>
        </a:p>
      </dgm:t>
    </dgm:pt>
    <dgm:pt modelId="{9C60508F-AA77-475D-85FB-0214967E5E4A}" type="pres">
      <dgm:prSet presAssocID="{0026B22A-60DA-4D17-9A84-36C0B2069095}" presName="rootConnector" presStyleLbl="node3" presStyleIdx="9" presStyleCnt="20"/>
      <dgm:spPr/>
      <dgm:t>
        <a:bodyPr/>
        <a:lstStyle/>
        <a:p>
          <a:endParaRPr lang="en-US"/>
        </a:p>
      </dgm:t>
    </dgm:pt>
    <dgm:pt modelId="{11AD54B3-1FF2-4F7C-BBEA-534072475139}" type="pres">
      <dgm:prSet presAssocID="{0026B22A-60DA-4D17-9A84-36C0B2069095}" presName="hierChild4" presStyleCnt="0"/>
      <dgm:spPr/>
      <dgm:t>
        <a:bodyPr/>
        <a:lstStyle/>
        <a:p>
          <a:endParaRPr lang="en-US"/>
        </a:p>
      </dgm:t>
    </dgm:pt>
    <dgm:pt modelId="{B3EDAD04-6925-4437-A10A-23F14BA5DDD0}" type="pres">
      <dgm:prSet presAssocID="{0026B22A-60DA-4D17-9A84-36C0B2069095}" presName="hierChild5" presStyleCnt="0"/>
      <dgm:spPr/>
      <dgm:t>
        <a:bodyPr/>
        <a:lstStyle/>
        <a:p>
          <a:endParaRPr lang="en-US"/>
        </a:p>
      </dgm:t>
    </dgm:pt>
    <dgm:pt modelId="{1A0A88DE-3520-4EAA-8F2F-87C6FF5F4D04}" type="pres">
      <dgm:prSet presAssocID="{B717FC53-B252-4141-8E5F-7FA689CE6719}" presName="hierChild5" presStyleCnt="0"/>
      <dgm:spPr/>
      <dgm:t>
        <a:bodyPr/>
        <a:lstStyle/>
        <a:p>
          <a:endParaRPr lang="en-US"/>
        </a:p>
      </dgm:t>
    </dgm:pt>
    <dgm:pt modelId="{539CA2B6-6E11-46B7-907B-39ABC2B0BC67}" type="pres">
      <dgm:prSet presAssocID="{0A05AF06-EB1A-4A25-A910-E56AF7CBE167}" presName="Name37" presStyleLbl="parChTrans1D2" presStyleIdx="2" presStyleCnt="5"/>
      <dgm:spPr/>
      <dgm:t>
        <a:bodyPr/>
        <a:lstStyle/>
        <a:p>
          <a:endParaRPr lang="en-US"/>
        </a:p>
      </dgm:t>
    </dgm:pt>
    <dgm:pt modelId="{A91132AC-76D4-4468-A6A9-7F2E833BDEB0}" type="pres">
      <dgm:prSet presAssocID="{87E8791D-DADE-4143-A544-481FDBA66C29}" presName="hierRoot2" presStyleCnt="0">
        <dgm:presLayoutVars>
          <dgm:hierBranch val="init"/>
        </dgm:presLayoutVars>
      </dgm:prSet>
      <dgm:spPr/>
      <dgm:t>
        <a:bodyPr/>
        <a:lstStyle/>
        <a:p>
          <a:endParaRPr lang="en-US"/>
        </a:p>
      </dgm:t>
    </dgm:pt>
    <dgm:pt modelId="{040184DB-8260-4182-B626-4ECF3BC4B43A}" type="pres">
      <dgm:prSet presAssocID="{87E8791D-DADE-4143-A544-481FDBA66C29}" presName="rootComposite" presStyleCnt="0"/>
      <dgm:spPr/>
      <dgm:t>
        <a:bodyPr/>
        <a:lstStyle/>
        <a:p>
          <a:endParaRPr lang="en-US"/>
        </a:p>
      </dgm:t>
    </dgm:pt>
    <dgm:pt modelId="{6CF2543C-F299-462B-8DF2-B251370B427F}" type="pres">
      <dgm:prSet presAssocID="{87E8791D-DADE-4143-A544-481FDBA66C29}" presName="rootText" presStyleLbl="node2" presStyleIdx="2" presStyleCnt="5" custScaleX="166948">
        <dgm:presLayoutVars>
          <dgm:chPref val="3"/>
        </dgm:presLayoutVars>
      </dgm:prSet>
      <dgm:spPr/>
      <dgm:t>
        <a:bodyPr/>
        <a:lstStyle/>
        <a:p>
          <a:endParaRPr lang="en-US"/>
        </a:p>
      </dgm:t>
    </dgm:pt>
    <dgm:pt modelId="{B4478C3A-7FC3-4104-8F33-5CA95259AE2F}" type="pres">
      <dgm:prSet presAssocID="{87E8791D-DADE-4143-A544-481FDBA66C29}" presName="rootConnector" presStyleLbl="node2" presStyleIdx="2" presStyleCnt="5"/>
      <dgm:spPr/>
      <dgm:t>
        <a:bodyPr/>
        <a:lstStyle/>
        <a:p>
          <a:endParaRPr lang="en-US"/>
        </a:p>
      </dgm:t>
    </dgm:pt>
    <dgm:pt modelId="{A0EDA1E8-BFBC-4000-B3F0-9E827E089B50}" type="pres">
      <dgm:prSet presAssocID="{87E8791D-DADE-4143-A544-481FDBA66C29}" presName="hierChild4" presStyleCnt="0"/>
      <dgm:spPr/>
      <dgm:t>
        <a:bodyPr/>
        <a:lstStyle/>
        <a:p>
          <a:endParaRPr lang="en-US"/>
        </a:p>
      </dgm:t>
    </dgm:pt>
    <dgm:pt modelId="{4CDD543A-F29A-43C6-AA3F-FE7DECA1A948}" type="pres">
      <dgm:prSet presAssocID="{96B618D4-E2B9-4FB7-8465-5046E66A7357}" presName="Name37" presStyleLbl="parChTrans1D3" presStyleIdx="10" presStyleCnt="20"/>
      <dgm:spPr/>
      <dgm:t>
        <a:bodyPr/>
        <a:lstStyle/>
        <a:p>
          <a:endParaRPr lang="en-US"/>
        </a:p>
      </dgm:t>
    </dgm:pt>
    <dgm:pt modelId="{FE136B13-DE5C-48DF-83E3-2342E9E38AB1}" type="pres">
      <dgm:prSet presAssocID="{8897EE34-EFF1-4D1F-885D-9E7C0C798695}" presName="hierRoot2" presStyleCnt="0">
        <dgm:presLayoutVars>
          <dgm:hierBranch val="init"/>
        </dgm:presLayoutVars>
      </dgm:prSet>
      <dgm:spPr/>
      <dgm:t>
        <a:bodyPr/>
        <a:lstStyle/>
        <a:p>
          <a:endParaRPr lang="en-US"/>
        </a:p>
      </dgm:t>
    </dgm:pt>
    <dgm:pt modelId="{8B9AE860-2ED8-44FB-B392-238169908AFC}" type="pres">
      <dgm:prSet presAssocID="{8897EE34-EFF1-4D1F-885D-9E7C0C798695}" presName="rootComposite" presStyleCnt="0"/>
      <dgm:spPr/>
      <dgm:t>
        <a:bodyPr/>
        <a:lstStyle/>
        <a:p>
          <a:endParaRPr lang="en-US"/>
        </a:p>
      </dgm:t>
    </dgm:pt>
    <dgm:pt modelId="{CB777497-3D88-47C9-8EF4-1F83A094BAFB}" type="pres">
      <dgm:prSet presAssocID="{8897EE34-EFF1-4D1F-885D-9E7C0C798695}" presName="rootText" presStyleLbl="node3" presStyleIdx="10" presStyleCnt="20" custScaleY="90496">
        <dgm:presLayoutVars>
          <dgm:chPref val="3"/>
        </dgm:presLayoutVars>
      </dgm:prSet>
      <dgm:spPr/>
      <dgm:t>
        <a:bodyPr/>
        <a:lstStyle/>
        <a:p>
          <a:endParaRPr lang="en-US"/>
        </a:p>
      </dgm:t>
    </dgm:pt>
    <dgm:pt modelId="{22A10C24-1936-401F-B02B-76A9EB3B7D2A}" type="pres">
      <dgm:prSet presAssocID="{8897EE34-EFF1-4D1F-885D-9E7C0C798695}" presName="rootConnector" presStyleLbl="node3" presStyleIdx="10" presStyleCnt="20"/>
      <dgm:spPr/>
      <dgm:t>
        <a:bodyPr/>
        <a:lstStyle/>
        <a:p>
          <a:endParaRPr lang="en-US"/>
        </a:p>
      </dgm:t>
    </dgm:pt>
    <dgm:pt modelId="{C557BCE3-BC8B-4F89-98F7-772B02D28654}" type="pres">
      <dgm:prSet presAssocID="{8897EE34-EFF1-4D1F-885D-9E7C0C798695}" presName="hierChild4" presStyleCnt="0"/>
      <dgm:spPr/>
      <dgm:t>
        <a:bodyPr/>
        <a:lstStyle/>
        <a:p>
          <a:endParaRPr lang="en-US"/>
        </a:p>
      </dgm:t>
    </dgm:pt>
    <dgm:pt modelId="{A8BF0CC5-1A76-4A06-921A-EDC7DC61442C}" type="pres">
      <dgm:prSet presAssocID="{8897EE34-EFF1-4D1F-885D-9E7C0C798695}" presName="hierChild5" presStyleCnt="0"/>
      <dgm:spPr/>
      <dgm:t>
        <a:bodyPr/>
        <a:lstStyle/>
        <a:p>
          <a:endParaRPr lang="en-US"/>
        </a:p>
      </dgm:t>
    </dgm:pt>
    <dgm:pt modelId="{71F3959D-84B6-433A-BAA1-87AEB514FDDA}" type="pres">
      <dgm:prSet presAssocID="{0C6D35F1-7613-40DF-9633-9211FF4980FA}" presName="Name37" presStyleLbl="parChTrans1D3" presStyleIdx="11" presStyleCnt="20"/>
      <dgm:spPr/>
      <dgm:t>
        <a:bodyPr/>
        <a:lstStyle/>
        <a:p>
          <a:endParaRPr lang="en-US"/>
        </a:p>
      </dgm:t>
    </dgm:pt>
    <dgm:pt modelId="{1F51D1E2-1827-4572-9759-A91E353BAFDD}" type="pres">
      <dgm:prSet presAssocID="{AE104312-FBC7-47A1-BD39-CED30D5A8E1B}" presName="hierRoot2" presStyleCnt="0">
        <dgm:presLayoutVars>
          <dgm:hierBranch val="init"/>
        </dgm:presLayoutVars>
      </dgm:prSet>
      <dgm:spPr/>
      <dgm:t>
        <a:bodyPr/>
        <a:lstStyle/>
        <a:p>
          <a:endParaRPr lang="en-US"/>
        </a:p>
      </dgm:t>
    </dgm:pt>
    <dgm:pt modelId="{2EC46BFB-DEA3-42F2-B3F9-FE04167F8D26}" type="pres">
      <dgm:prSet presAssocID="{AE104312-FBC7-47A1-BD39-CED30D5A8E1B}" presName="rootComposite" presStyleCnt="0"/>
      <dgm:spPr/>
      <dgm:t>
        <a:bodyPr/>
        <a:lstStyle/>
        <a:p>
          <a:endParaRPr lang="en-US"/>
        </a:p>
      </dgm:t>
    </dgm:pt>
    <dgm:pt modelId="{DB255067-3F4B-48D0-81C2-D7644AD25036}" type="pres">
      <dgm:prSet presAssocID="{AE104312-FBC7-47A1-BD39-CED30D5A8E1B}" presName="rootText" presStyleLbl="node3" presStyleIdx="11" presStyleCnt="20" custScaleY="90496">
        <dgm:presLayoutVars>
          <dgm:chPref val="3"/>
        </dgm:presLayoutVars>
      </dgm:prSet>
      <dgm:spPr/>
      <dgm:t>
        <a:bodyPr/>
        <a:lstStyle/>
        <a:p>
          <a:endParaRPr lang="en-US"/>
        </a:p>
      </dgm:t>
    </dgm:pt>
    <dgm:pt modelId="{C1146FFF-8DE8-40B9-B8EE-240F5F3D6ED9}" type="pres">
      <dgm:prSet presAssocID="{AE104312-FBC7-47A1-BD39-CED30D5A8E1B}" presName="rootConnector" presStyleLbl="node3" presStyleIdx="11" presStyleCnt="20"/>
      <dgm:spPr/>
      <dgm:t>
        <a:bodyPr/>
        <a:lstStyle/>
        <a:p>
          <a:endParaRPr lang="en-US"/>
        </a:p>
      </dgm:t>
    </dgm:pt>
    <dgm:pt modelId="{2AE21CAC-90D6-4834-91CD-5D7229D52838}" type="pres">
      <dgm:prSet presAssocID="{AE104312-FBC7-47A1-BD39-CED30D5A8E1B}" presName="hierChild4" presStyleCnt="0"/>
      <dgm:spPr/>
      <dgm:t>
        <a:bodyPr/>
        <a:lstStyle/>
        <a:p>
          <a:endParaRPr lang="en-US"/>
        </a:p>
      </dgm:t>
    </dgm:pt>
    <dgm:pt modelId="{F2394455-BAA6-4609-9BD6-A3318FF06EFB}" type="pres">
      <dgm:prSet presAssocID="{AE104312-FBC7-47A1-BD39-CED30D5A8E1B}" presName="hierChild5" presStyleCnt="0"/>
      <dgm:spPr/>
      <dgm:t>
        <a:bodyPr/>
        <a:lstStyle/>
        <a:p>
          <a:endParaRPr lang="en-US"/>
        </a:p>
      </dgm:t>
    </dgm:pt>
    <dgm:pt modelId="{4214F37A-0C1C-4B27-9923-E836B0BD3D23}" type="pres">
      <dgm:prSet presAssocID="{53699912-318D-4DD8-9819-E43988C07E30}" presName="Name37" presStyleLbl="parChTrans1D3" presStyleIdx="12" presStyleCnt="20"/>
      <dgm:spPr/>
      <dgm:t>
        <a:bodyPr/>
        <a:lstStyle/>
        <a:p>
          <a:endParaRPr lang="en-US"/>
        </a:p>
      </dgm:t>
    </dgm:pt>
    <dgm:pt modelId="{E750A731-DA49-41C2-9687-DC75576B3B4B}" type="pres">
      <dgm:prSet presAssocID="{BE753570-9901-4776-B9DD-C7AE1D30F275}" presName="hierRoot2" presStyleCnt="0">
        <dgm:presLayoutVars>
          <dgm:hierBranch val="init"/>
        </dgm:presLayoutVars>
      </dgm:prSet>
      <dgm:spPr/>
      <dgm:t>
        <a:bodyPr/>
        <a:lstStyle/>
        <a:p>
          <a:endParaRPr lang="en-US"/>
        </a:p>
      </dgm:t>
    </dgm:pt>
    <dgm:pt modelId="{014A7299-051B-4DFD-8DD8-22B5039D9105}" type="pres">
      <dgm:prSet presAssocID="{BE753570-9901-4776-B9DD-C7AE1D30F275}" presName="rootComposite" presStyleCnt="0"/>
      <dgm:spPr/>
      <dgm:t>
        <a:bodyPr/>
        <a:lstStyle/>
        <a:p>
          <a:endParaRPr lang="en-US"/>
        </a:p>
      </dgm:t>
    </dgm:pt>
    <dgm:pt modelId="{6DE545F1-FC2E-4007-94E9-5887C7E2C10D}" type="pres">
      <dgm:prSet presAssocID="{BE753570-9901-4776-B9DD-C7AE1D30F275}" presName="rootText" presStyleLbl="node3" presStyleIdx="12" presStyleCnt="20" custScaleY="90496">
        <dgm:presLayoutVars>
          <dgm:chPref val="3"/>
        </dgm:presLayoutVars>
      </dgm:prSet>
      <dgm:spPr/>
      <dgm:t>
        <a:bodyPr/>
        <a:lstStyle/>
        <a:p>
          <a:endParaRPr lang="en-US"/>
        </a:p>
      </dgm:t>
    </dgm:pt>
    <dgm:pt modelId="{8A43B014-67E0-4906-8A7F-9731A38DD0DC}" type="pres">
      <dgm:prSet presAssocID="{BE753570-9901-4776-B9DD-C7AE1D30F275}" presName="rootConnector" presStyleLbl="node3" presStyleIdx="12" presStyleCnt="20"/>
      <dgm:spPr/>
      <dgm:t>
        <a:bodyPr/>
        <a:lstStyle/>
        <a:p>
          <a:endParaRPr lang="en-US"/>
        </a:p>
      </dgm:t>
    </dgm:pt>
    <dgm:pt modelId="{281BC217-27BA-46E9-AD5F-A9736BFAF12A}" type="pres">
      <dgm:prSet presAssocID="{BE753570-9901-4776-B9DD-C7AE1D30F275}" presName="hierChild4" presStyleCnt="0"/>
      <dgm:spPr/>
      <dgm:t>
        <a:bodyPr/>
        <a:lstStyle/>
        <a:p>
          <a:endParaRPr lang="en-US"/>
        </a:p>
      </dgm:t>
    </dgm:pt>
    <dgm:pt modelId="{F83CF98A-7E54-40AF-B686-FF1DA26C75AD}" type="pres">
      <dgm:prSet presAssocID="{BE753570-9901-4776-B9DD-C7AE1D30F275}" presName="hierChild5" presStyleCnt="0"/>
      <dgm:spPr/>
      <dgm:t>
        <a:bodyPr/>
        <a:lstStyle/>
        <a:p>
          <a:endParaRPr lang="en-US"/>
        </a:p>
      </dgm:t>
    </dgm:pt>
    <dgm:pt modelId="{A93FE65C-AFFF-4184-9CC4-3EF650DA1BC8}" type="pres">
      <dgm:prSet presAssocID="{5CF5C9B4-D753-46D5-ABC3-A5719F2709DD}" presName="Name37" presStyleLbl="parChTrans1D3" presStyleIdx="13" presStyleCnt="20"/>
      <dgm:spPr/>
      <dgm:t>
        <a:bodyPr/>
        <a:lstStyle/>
        <a:p>
          <a:endParaRPr lang="en-US"/>
        </a:p>
      </dgm:t>
    </dgm:pt>
    <dgm:pt modelId="{1363E28C-B703-4A62-B561-1153B191EB0B}" type="pres">
      <dgm:prSet presAssocID="{D240DF9B-6D3E-4242-96DA-D34E08768C06}" presName="hierRoot2" presStyleCnt="0">
        <dgm:presLayoutVars>
          <dgm:hierBranch val="init"/>
        </dgm:presLayoutVars>
      </dgm:prSet>
      <dgm:spPr/>
      <dgm:t>
        <a:bodyPr/>
        <a:lstStyle/>
        <a:p>
          <a:endParaRPr lang="en-US"/>
        </a:p>
      </dgm:t>
    </dgm:pt>
    <dgm:pt modelId="{73F7705D-6841-468A-A880-9C519F3076AA}" type="pres">
      <dgm:prSet presAssocID="{D240DF9B-6D3E-4242-96DA-D34E08768C06}" presName="rootComposite" presStyleCnt="0"/>
      <dgm:spPr/>
      <dgm:t>
        <a:bodyPr/>
        <a:lstStyle/>
        <a:p>
          <a:endParaRPr lang="en-US"/>
        </a:p>
      </dgm:t>
    </dgm:pt>
    <dgm:pt modelId="{87A29122-5CE0-4D5C-850E-A3F55BEF25E0}" type="pres">
      <dgm:prSet presAssocID="{D240DF9B-6D3E-4242-96DA-D34E08768C06}" presName="rootText" presStyleLbl="node3" presStyleIdx="13" presStyleCnt="20" custScaleY="90496">
        <dgm:presLayoutVars>
          <dgm:chPref val="3"/>
        </dgm:presLayoutVars>
      </dgm:prSet>
      <dgm:spPr/>
      <dgm:t>
        <a:bodyPr/>
        <a:lstStyle/>
        <a:p>
          <a:endParaRPr lang="en-US"/>
        </a:p>
      </dgm:t>
    </dgm:pt>
    <dgm:pt modelId="{4C253BEA-1E69-49BE-AF3B-6306D113207B}" type="pres">
      <dgm:prSet presAssocID="{D240DF9B-6D3E-4242-96DA-D34E08768C06}" presName="rootConnector" presStyleLbl="node3" presStyleIdx="13" presStyleCnt="20"/>
      <dgm:spPr/>
      <dgm:t>
        <a:bodyPr/>
        <a:lstStyle/>
        <a:p>
          <a:endParaRPr lang="en-US"/>
        </a:p>
      </dgm:t>
    </dgm:pt>
    <dgm:pt modelId="{F4A87F55-7EBA-4600-88F2-FBD1665DFD56}" type="pres">
      <dgm:prSet presAssocID="{D240DF9B-6D3E-4242-96DA-D34E08768C06}" presName="hierChild4" presStyleCnt="0"/>
      <dgm:spPr/>
      <dgm:t>
        <a:bodyPr/>
        <a:lstStyle/>
        <a:p>
          <a:endParaRPr lang="en-US"/>
        </a:p>
      </dgm:t>
    </dgm:pt>
    <dgm:pt modelId="{7571B8AE-C39E-44E5-9871-5D45FC1BB264}" type="pres">
      <dgm:prSet presAssocID="{D240DF9B-6D3E-4242-96DA-D34E08768C06}" presName="hierChild5" presStyleCnt="0"/>
      <dgm:spPr/>
      <dgm:t>
        <a:bodyPr/>
        <a:lstStyle/>
        <a:p>
          <a:endParaRPr lang="en-US"/>
        </a:p>
      </dgm:t>
    </dgm:pt>
    <dgm:pt modelId="{8F738727-304B-4453-BB3D-DCE4541ABCE1}" type="pres">
      <dgm:prSet presAssocID="{A6C2355C-9B3F-419B-B14B-5E883A1B09CE}" presName="Name37" presStyleLbl="parChTrans1D3" presStyleIdx="14" presStyleCnt="20"/>
      <dgm:spPr/>
      <dgm:t>
        <a:bodyPr/>
        <a:lstStyle/>
        <a:p>
          <a:endParaRPr lang="en-US"/>
        </a:p>
      </dgm:t>
    </dgm:pt>
    <dgm:pt modelId="{F1E7878C-2EF4-4E48-949A-03365F5767DB}" type="pres">
      <dgm:prSet presAssocID="{E4445D03-8AAA-483E-82B2-614E9C4A459C}" presName="hierRoot2" presStyleCnt="0">
        <dgm:presLayoutVars>
          <dgm:hierBranch val="init"/>
        </dgm:presLayoutVars>
      </dgm:prSet>
      <dgm:spPr/>
      <dgm:t>
        <a:bodyPr/>
        <a:lstStyle/>
        <a:p>
          <a:endParaRPr lang="en-US"/>
        </a:p>
      </dgm:t>
    </dgm:pt>
    <dgm:pt modelId="{1AF78D10-874E-492C-BDFF-8538C6E0509C}" type="pres">
      <dgm:prSet presAssocID="{E4445D03-8AAA-483E-82B2-614E9C4A459C}" presName="rootComposite" presStyleCnt="0"/>
      <dgm:spPr/>
      <dgm:t>
        <a:bodyPr/>
        <a:lstStyle/>
        <a:p>
          <a:endParaRPr lang="en-US"/>
        </a:p>
      </dgm:t>
    </dgm:pt>
    <dgm:pt modelId="{9B643C3F-DC25-4B9D-AF4A-12C710E24DE1}" type="pres">
      <dgm:prSet presAssocID="{E4445D03-8AAA-483E-82B2-614E9C4A459C}" presName="rootText" presStyleLbl="node3" presStyleIdx="14" presStyleCnt="20" custScaleY="90496">
        <dgm:presLayoutVars>
          <dgm:chPref val="3"/>
        </dgm:presLayoutVars>
      </dgm:prSet>
      <dgm:spPr/>
      <dgm:t>
        <a:bodyPr/>
        <a:lstStyle/>
        <a:p>
          <a:endParaRPr lang="en-US"/>
        </a:p>
      </dgm:t>
    </dgm:pt>
    <dgm:pt modelId="{903B44CD-72E9-4CEB-BC63-CCF51864F074}" type="pres">
      <dgm:prSet presAssocID="{E4445D03-8AAA-483E-82B2-614E9C4A459C}" presName="rootConnector" presStyleLbl="node3" presStyleIdx="14" presStyleCnt="20"/>
      <dgm:spPr/>
      <dgm:t>
        <a:bodyPr/>
        <a:lstStyle/>
        <a:p>
          <a:endParaRPr lang="en-US"/>
        </a:p>
      </dgm:t>
    </dgm:pt>
    <dgm:pt modelId="{83D8C7F8-3BE9-46DF-AF2A-B9A8BCBC0DBF}" type="pres">
      <dgm:prSet presAssocID="{E4445D03-8AAA-483E-82B2-614E9C4A459C}" presName="hierChild4" presStyleCnt="0"/>
      <dgm:spPr/>
      <dgm:t>
        <a:bodyPr/>
        <a:lstStyle/>
        <a:p>
          <a:endParaRPr lang="en-US"/>
        </a:p>
      </dgm:t>
    </dgm:pt>
    <dgm:pt modelId="{02F455D6-3F41-4D96-8E98-A088FF788EE4}" type="pres">
      <dgm:prSet presAssocID="{E4445D03-8AAA-483E-82B2-614E9C4A459C}" presName="hierChild5" presStyleCnt="0"/>
      <dgm:spPr/>
      <dgm:t>
        <a:bodyPr/>
        <a:lstStyle/>
        <a:p>
          <a:endParaRPr lang="en-US"/>
        </a:p>
      </dgm:t>
    </dgm:pt>
    <dgm:pt modelId="{E90FB28E-EC08-4E5B-8F5B-9AC6788BD702}" type="pres">
      <dgm:prSet presAssocID="{87E8791D-DADE-4143-A544-481FDBA66C29}" presName="hierChild5" presStyleCnt="0"/>
      <dgm:spPr/>
      <dgm:t>
        <a:bodyPr/>
        <a:lstStyle/>
        <a:p>
          <a:endParaRPr lang="en-US"/>
        </a:p>
      </dgm:t>
    </dgm:pt>
    <dgm:pt modelId="{91ABEC69-6814-4275-9276-05AD63E8C289}" type="pres">
      <dgm:prSet presAssocID="{8AE77280-3D5E-414B-96F2-18E4F3DCD617}" presName="Name37" presStyleLbl="parChTrans1D2" presStyleIdx="3" presStyleCnt="5"/>
      <dgm:spPr/>
      <dgm:t>
        <a:bodyPr/>
        <a:lstStyle/>
        <a:p>
          <a:endParaRPr lang="en-US"/>
        </a:p>
      </dgm:t>
    </dgm:pt>
    <dgm:pt modelId="{1D7F66C2-3B09-48BD-881A-7EE0C78335D0}" type="pres">
      <dgm:prSet presAssocID="{3063CD7A-F4C7-417A-BEB0-E94A9E0BEC0B}" presName="hierRoot2" presStyleCnt="0">
        <dgm:presLayoutVars>
          <dgm:hierBranch val="init"/>
        </dgm:presLayoutVars>
      </dgm:prSet>
      <dgm:spPr/>
      <dgm:t>
        <a:bodyPr/>
        <a:lstStyle/>
        <a:p>
          <a:endParaRPr lang="en-US"/>
        </a:p>
      </dgm:t>
    </dgm:pt>
    <dgm:pt modelId="{BEC40D43-D10A-45DA-A702-04DDDD8B27C1}" type="pres">
      <dgm:prSet presAssocID="{3063CD7A-F4C7-417A-BEB0-E94A9E0BEC0B}" presName="rootComposite" presStyleCnt="0"/>
      <dgm:spPr/>
      <dgm:t>
        <a:bodyPr/>
        <a:lstStyle/>
        <a:p>
          <a:endParaRPr lang="en-US"/>
        </a:p>
      </dgm:t>
    </dgm:pt>
    <dgm:pt modelId="{D255C09D-FEED-4220-AD8E-E760B83370A8}" type="pres">
      <dgm:prSet presAssocID="{3063CD7A-F4C7-417A-BEB0-E94A9E0BEC0B}" presName="rootText" presStyleLbl="node2" presStyleIdx="3" presStyleCnt="5" custScaleX="166948">
        <dgm:presLayoutVars>
          <dgm:chPref val="3"/>
        </dgm:presLayoutVars>
      </dgm:prSet>
      <dgm:spPr/>
      <dgm:t>
        <a:bodyPr/>
        <a:lstStyle/>
        <a:p>
          <a:endParaRPr lang="en-US"/>
        </a:p>
      </dgm:t>
    </dgm:pt>
    <dgm:pt modelId="{31A1D5AB-3BD9-401C-BAE4-816626592F4E}" type="pres">
      <dgm:prSet presAssocID="{3063CD7A-F4C7-417A-BEB0-E94A9E0BEC0B}" presName="rootConnector" presStyleLbl="node2" presStyleIdx="3" presStyleCnt="5"/>
      <dgm:spPr/>
      <dgm:t>
        <a:bodyPr/>
        <a:lstStyle/>
        <a:p>
          <a:endParaRPr lang="en-US"/>
        </a:p>
      </dgm:t>
    </dgm:pt>
    <dgm:pt modelId="{6BB22303-C880-47CA-A26A-9E1FD3A7E62D}" type="pres">
      <dgm:prSet presAssocID="{3063CD7A-F4C7-417A-BEB0-E94A9E0BEC0B}" presName="hierChild4" presStyleCnt="0"/>
      <dgm:spPr/>
      <dgm:t>
        <a:bodyPr/>
        <a:lstStyle/>
        <a:p>
          <a:endParaRPr lang="en-US"/>
        </a:p>
      </dgm:t>
    </dgm:pt>
    <dgm:pt modelId="{4640B748-7854-4CD0-A439-205F4867A979}" type="pres">
      <dgm:prSet presAssocID="{D57501CA-9EDF-47DC-8973-08BB560ED78F}" presName="Name37" presStyleLbl="parChTrans1D3" presStyleIdx="15" presStyleCnt="20"/>
      <dgm:spPr/>
      <dgm:t>
        <a:bodyPr/>
        <a:lstStyle/>
        <a:p>
          <a:endParaRPr lang="en-US"/>
        </a:p>
      </dgm:t>
    </dgm:pt>
    <dgm:pt modelId="{8A6A55A6-D115-434F-BB24-04A5587ABBFD}" type="pres">
      <dgm:prSet presAssocID="{B41000D8-965C-4CE5-B23A-BE3146D2B75A}" presName="hierRoot2" presStyleCnt="0">
        <dgm:presLayoutVars>
          <dgm:hierBranch val="init"/>
        </dgm:presLayoutVars>
      </dgm:prSet>
      <dgm:spPr/>
      <dgm:t>
        <a:bodyPr/>
        <a:lstStyle/>
        <a:p>
          <a:endParaRPr lang="en-US"/>
        </a:p>
      </dgm:t>
    </dgm:pt>
    <dgm:pt modelId="{A11AAE95-13F7-4CC0-97F4-D2C811C02881}" type="pres">
      <dgm:prSet presAssocID="{B41000D8-965C-4CE5-B23A-BE3146D2B75A}" presName="rootComposite" presStyleCnt="0"/>
      <dgm:spPr/>
      <dgm:t>
        <a:bodyPr/>
        <a:lstStyle/>
        <a:p>
          <a:endParaRPr lang="en-US"/>
        </a:p>
      </dgm:t>
    </dgm:pt>
    <dgm:pt modelId="{FDA7C85A-4F9B-4D8E-A2E4-CFD40FE76C07}" type="pres">
      <dgm:prSet presAssocID="{B41000D8-965C-4CE5-B23A-BE3146D2B75A}" presName="rootText" presStyleLbl="node3" presStyleIdx="15" presStyleCnt="20" custScaleY="90451">
        <dgm:presLayoutVars>
          <dgm:chPref val="3"/>
        </dgm:presLayoutVars>
      </dgm:prSet>
      <dgm:spPr/>
      <dgm:t>
        <a:bodyPr/>
        <a:lstStyle/>
        <a:p>
          <a:endParaRPr lang="en-US"/>
        </a:p>
      </dgm:t>
    </dgm:pt>
    <dgm:pt modelId="{BFFC90DE-5BAA-4C39-953C-B124A5319CB7}" type="pres">
      <dgm:prSet presAssocID="{B41000D8-965C-4CE5-B23A-BE3146D2B75A}" presName="rootConnector" presStyleLbl="node3" presStyleIdx="15" presStyleCnt="20"/>
      <dgm:spPr/>
      <dgm:t>
        <a:bodyPr/>
        <a:lstStyle/>
        <a:p>
          <a:endParaRPr lang="en-US"/>
        </a:p>
      </dgm:t>
    </dgm:pt>
    <dgm:pt modelId="{6CA955E5-C96E-4B12-9248-530A4497ECC3}" type="pres">
      <dgm:prSet presAssocID="{B41000D8-965C-4CE5-B23A-BE3146D2B75A}" presName="hierChild4" presStyleCnt="0"/>
      <dgm:spPr/>
      <dgm:t>
        <a:bodyPr/>
        <a:lstStyle/>
        <a:p>
          <a:endParaRPr lang="en-US"/>
        </a:p>
      </dgm:t>
    </dgm:pt>
    <dgm:pt modelId="{E4593305-5B08-4BBC-8180-41D578668861}" type="pres">
      <dgm:prSet presAssocID="{B41000D8-965C-4CE5-B23A-BE3146D2B75A}" presName="hierChild5" presStyleCnt="0"/>
      <dgm:spPr/>
      <dgm:t>
        <a:bodyPr/>
        <a:lstStyle/>
        <a:p>
          <a:endParaRPr lang="en-US"/>
        </a:p>
      </dgm:t>
    </dgm:pt>
    <dgm:pt modelId="{87128ED0-0967-4830-B5DC-0874AF48D676}" type="pres">
      <dgm:prSet presAssocID="{3063CD7A-F4C7-417A-BEB0-E94A9E0BEC0B}" presName="hierChild5" presStyleCnt="0"/>
      <dgm:spPr/>
      <dgm:t>
        <a:bodyPr/>
        <a:lstStyle/>
        <a:p>
          <a:endParaRPr lang="en-US"/>
        </a:p>
      </dgm:t>
    </dgm:pt>
    <dgm:pt modelId="{1CEF4B49-65C2-4D10-A32B-1ED19DA5A263}" type="pres">
      <dgm:prSet presAssocID="{C4239CEC-E495-4C7C-ADE5-E0497B53C0D7}" presName="Name37" presStyleLbl="parChTrans1D2" presStyleIdx="4" presStyleCnt="5"/>
      <dgm:spPr/>
      <dgm:t>
        <a:bodyPr/>
        <a:lstStyle/>
        <a:p>
          <a:endParaRPr lang="en-US"/>
        </a:p>
      </dgm:t>
    </dgm:pt>
    <dgm:pt modelId="{59C0946B-E764-4D34-A7A7-BCFC0DCC32DA}" type="pres">
      <dgm:prSet presAssocID="{2FA97C14-5FF4-4DD6-971C-7737BA64AF66}" presName="hierRoot2" presStyleCnt="0">
        <dgm:presLayoutVars>
          <dgm:hierBranch val="init"/>
        </dgm:presLayoutVars>
      </dgm:prSet>
      <dgm:spPr/>
      <dgm:t>
        <a:bodyPr/>
        <a:lstStyle/>
        <a:p>
          <a:endParaRPr lang="en-US"/>
        </a:p>
      </dgm:t>
    </dgm:pt>
    <dgm:pt modelId="{356081A5-7DFF-4E0A-A785-5DE733594E19}" type="pres">
      <dgm:prSet presAssocID="{2FA97C14-5FF4-4DD6-971C-7737BA64AF66}" presName="rootComposite" presStyleCnt="0"/>
      <dgm:spPr/>
      <dgm:t>
        <a:bodyPr/>
        <a:lstStyle/>
        <a:p>
          <a:endParaRPr lang="en-US"/>
        </a:p>
      </dgm:t>
    </dgm:pt>
    <dgm:pt modelId="{55293C12-4913-4C4E-9E37-A185BFC27BDB}" type="pres">
      <dgm:prSet presAssocID="{2FA97C14-5FF4-4DD6-971C-7737BA64AF66}" presName="rootText" presStyleLbl="node2" presStyleIdx="4" presStyleCnt="5" custScaleX="166948">
        <dgm:presLayoutVars>
          <dgm:chPref val="3"/>
        </dgm:presLayoutVars>
      </dgm:prSet>
      <dgm:spPr/>
      <dgm:t>
        <a:bodyPr/>
        <a:lstStyle/>
        <a:p>
          <a:endParaRPr lang="en-US"/>
        </a:p>
      </dgm:t>
    </dgm:pt>
    <dgm:pt modelId="{D4F46F75-9E30-443B-9ECF-3F7A6CCEAC58}" type="pres">
      <dgm:prSet presAssocID="{2FA97C14-5FF4-4DD6-971C-7737BA64AF66}" presName="rootConnector" presStyleLbl="node2" presStyleIdx="4" presStyleCnt="5"/>
      <dgm:spPr/>
      <dgm:t>
        <a:bodyPr/>
        <a:lstStyle/>
        <a:p>
          <a:endParaRPr lang="en-US"/>
        </a:p>
      </dgm:t>
    </dgm:pt>
    <dgm:pt modelId="{5F68A73D-9189-47EB-9124-2E2FA41AD643}" type="pres">
      <dgm:prSet presAssocID="{2FA97C14-5FF4-4DD6-971C-7737BA64AF66}" presName="hierChild4" presStyleCnt="0"/>
      <dgm:spPr/>
      <dgm:t>
        <a:bodyPr/>
        <a:lstStyle/>
        <a:p>
          <a:endParaRPr lang="en-US"/>
        </a:p>
      </dgm:t>
    </dgm:pt>
    <dgm:pt modelId="{6B5F5AEC-6AE3-4F9E-9A4C-2701097F7ADA}" type="pres">
      <dgm:prSet presAssocID="{6863646B-6EBE-4904-862D-085AF7696205}" presName="Name37" presStyleLbl="parChTrans1D3" presStyleIdx="16" presStyleCnt="20"/>
      <dgm:spPr/>
      <dgm:t>
        <a:bodyPr/>
        <a:lstStyle/>
        <a:p>
          <a:endParaRPr lang="en-US"/>
        </a:p>
      </dgm:t>
    </dgm:pt>
    <dgm:pt modelId="{69E5B37F-4A14-4C0A-93F6-6FA414B5FAE3}" type="pres">
      <dgm:prSet presAssocID="{8503B44F-4D11-4F26-9C9F-347CD394635F}" presName="hierRoot2" presStyleCnt="0">
        <dgm:presLayoutVars>
          <dgm:hierBranch val="init"/>
        </dgm:presLayoutVars>
      </dgm:prSet>
      <dgm:spPr/>
      <dgm:t>
        <a:bodyPr/>
        <a:lstStyle/>
        <a:p>
          <a:endParaRPr lang="en-US"/>
        </a:p>
      </dgm:t>
    </dgm:pt>
    <dgm:pt modelId="{D32C32CA-44D4-4171-88D2-50B219299B10}" type="pres">
      <dgm:prSet presAssocID="{8503B44F-4D11-4F26-9C9F-347CD394635F}" presName="rootComposite" presStyleCnt="0"/>
      <dgm:spPr/>
      <dgm:t>
        <a:bodyPr/>
        <a:lstStyle/>
        <a:p>
          <a:endParaRPr lang="en-US"/>
        </a:p>
      </dgm:t>
    </dgm:pt>
    <dgm:pt modelId="{B7C6D7B3-6D8D-4129-BC60-FC0B948ED14C}" type="pres">
      <dgm:prSet presAssocID="{8503B44F-4D11-4F26-9C9F-347CD394635F}" presName="rootText" presStyleLbl="node3" presStyleIdx="16" presStyleCnt="20">
        <dgm:presLayoutVars>
          <dgm:chPref val="3"/>
        </dgm:presLayoutVars>
      </dgm:prSet>
      <dgm:spPr/>
      <dgm:t>
        <a:bodyPr/>
        <a:lstStyle/>
        <a:p>
          <a:endParaRPr lang="en-US"/>
        </a:p>
      </dgm:t>
    </dgm:pt>
    <dgm:pt modelId="{5EE01053-7A35-475B-ADD2-FF0E41AE93EB}" type="pres">
      <dgm:prSet presAssocID="{8503B44F-4D11-4F26-9C9F-347CD394635F}" presName="rootConnector" presStyleLbl="node3" presStyleIdx="16" presStyleCnt="20"/>
      <dgm:spPr/>
      <dgm:t>
        <a:bodyPr/>
        <a:lstStyle/>
        <a:p>
          <a:endParaRPr lang="en-US"/>
        </a:p>
      </dgm:t>
    </dgm:pt>
    <dgm:pt modelId="{07A5BAA7-7045-4CE5-BD27-58C654B16E61}" type="pres">
      <dgm:prSet presAssocID="{8503B44F-4D11-4F26-9C9F-347CD394635F}" presName="hierChild4" presStyleCnt="0"/>
      <dgm:spPr/>
      <dgm:t>
        <a:bodyPr/>
        <a:lstStyle/>
        <a:p>
          <a:endParaRPr lang="en-US"/>
        </a:p>
      </dgm:t>
    </dgm:pt>
    <dgm:pt modelId="{02235178-C489-4C88-9E79-E8107EA95A95}" type="pres">
      <dgm:prSet presAssocID="{8503B44F-4D11-4F26-9C9F-347CD394635F}" presName="hierChild5" presStyleCnt="0"/>
      <dgm:spPr/>
      <dgm:t>
        <a:bodyPr/>
        <a:lstStyle/>
        <a:p>
          <a:endParaRPr lang="en-US"/>
        </a:p>
      </dgm:t>
    </dgm:pt>
    <dgm:pt modelId="{6F4FFF62-7E69-4C79-81C9-FD89EB2067E5}" type="pres">
      <dgm:prSet presAssocID="{730BFD32-EEAF-4C93-87A9-17D02CC3AC7D}" presName="Name37" presStyleLbl="parChTrans1D3" presStyleIdx="17" presStyleCnt="20"/>
      <dgm:spPr/>
      <dgm:t>
        <a:bodyPr/>
        <a:lstStyle/>
        <a:p>
          <a:endParaRPr lang="en-US"/>
        </a:p>
      </dgm:t>
    </dgm:pt>
    <dgm:pt modelId="{4ABF8B69-751C-42A5-84E1-A2222BCE6BBD}" type="pres">
      <dgm:prSet presAssocID="{3C442C67-F02F-4778-87B4-78760F531227}" presName="hierRoot2" presStyleCnt="0">
        <dgm:presLayoutVars>
          <dgm:hierBranch val="init"/>
        </dgm:presLayoutVars>
      </dgm:prSet>
      <dgm:spPr/>
      <dgm:t>
        <a:bodyPr/>
        <a:lstStyle/>
        <a:p>
          <a:endParaRPr lang="en-US"/>
        </a:p>
      </dgm:t>
    </dgm:pt>
    <dgm:pt modelId="{7CF14523-6016-468D-939A-D93FBEFD50B2}" type="pres">
      <dgm:prSet presAssocID="{3C442C67-F02F-4778-87B4-78760F531227}" presName="rootComposite" presStyleCnt="0"/>
      <dgm:spPr/>
      <dgm:t>
        <a:bodyPr/>
        <a:lstStyle/>
        <a:p>
          <a:endParaRPr lang="en-US"/>
        </a:p>
      </dgm:t>
    </dgm:pt>
    <dgm:pt modelId="{BE4DB128-783A-4A89-8311-B7C9C3CB245D}" type="pres">
      <dgm:prSet presAssocID="{3C442C67-F02F-4778-87B4-78760F531227}" presName="rootText" presStyleLbl="node3" presStyleIdx="17" presStyleCnt="20">
        <dgm:presLayoutVars>
          <dgm:chPref val="3"/>
        </dgm:presLayoutVars>
      </dgm:prSet>
      <dgm:spPr/>
      <dgm:t>
        <a:bodyPr/>
        <a:lstStyle/>
        <a:p>
          <a:endParaRPr lang="en-US"/>
        </a:p>
      </dgm:t>
    </dgm:pt>
    <dgm:pt modelId="{8F45E0B3-A8EB-4E67-8C70-40F3107E030D}" type="pres">
      <dgm:prSet presAssocID="{3C442C67-F02F-4778-87B4-78760F531227}" presName="rootConnector" presStyleLbl="node3" presStyleIdx="17" presStyleCnt="20"/>
      <dgm:spPr/>
      <dgm:t>
        <a:bodyPr/>
        <a:lstStyle/>
        <a:p>
          <a:endParaRPr lang="en-US"/>
        </a:p>
      </dgm:t>
    </dgm:pt>
    <dgm:pt modelId="{94F690F1-A1BA-4E20-8DDA-D928761648EF}" type="pres">
      <dgm:prSet presAssocID="{3C442C67-F02F-4778-87B4-78760F531227}" presName="hierChild4" presStyleCnt="0"/>
      <dgm:spPr/>
      <dgm:t>
        <a:bodyPr/>
        <a:lstStyle/>
        <a:p>
          <a:endParaRPr lang="en-US"/>
        </a:p>
      </dgm:t>
    </dgm:pt>
    <dgm:pt modelId="{AF932139-0EC2-4257-8634-EDCD822D9354}" type="pres">
      <dgm:prSet presAssocID="{3C442C67-F02F-4778-87B4-78760F531227}" presName="hierChild5" presStyleCnt="0"/>
      <dgm:spPr/>
      <dgm:t>
        <a:bodyPr/>
        <a:lstStyle/>
        <a:p>
          <a:endParaRPr lang="en-US"/>
        </a:p>
      </dgm:t>
    </dgm:pt>
    <dgm:pt modelId="{87E5CBAB-B05E-49CE-A037-C06F8B4FF4E6}" type="pres">
      <dgm:prSet presAssocID="{EC00F260-A026-45AD-BA55-7C9A81612934}" presName="Name37" presStyleLbl="parChTrans1D3" presStyleIdx="18" presStyleCnt="20"/>
      <dgm:spPr/>
      <dgm:t>
        <a:bodyPr/>
        <a:lstStyle/>
        <a:p>
          <a:endParaRPr lang="en-US"/>
        </a:p>
      </dgm:t>
    </dgm:pt>
    <dgm:pt modelId="{1FA3D978-560A-4846-B755-68D4D7FE2AF2}" type="pres">
      <dgm:prSet presAssocID="{0C7DB247-15FF-43DB-B5B4-BB5AB01F835C}" presName="hierRoot2" presStyleCnt="0">
        <dgm:presLayoutVars>
          <dgm:hierBranch val="init"/>
        </dgm:presLayoutVars>
      </dgm:prSet>
      <dgm:spPr/>
      <dgm:t>
        <a:bodyPr/>
        <a:lstStyle/>
        <a:p>
          <a:endParaRPr lang="en-US"/>
        </a:p>
      </dgm:t>
    </dgm:pt>
    <dgm:pt modelId="{BE2598D3-9F5E-4A8F-A03E-9B2ABCB2DD74}" type="pres">
      <dgm:prSet presAssocID="{0C7DB247-15FF-43DB-B5B4-BB5AB01F835C}" presName="rootComposite" presStyleCnt="0"/>
      <dgm:spPr/>
      <dgm:t>
        <a:bodyPr/>
        <a:lstStyle/>
        <a:p>
          <a:endParaRPr lang="en-US"/>
        </a:p>
      </dgm:t>
    </dgm:pt>
    <dgm:pt modelId="{A4F18817-E0A7-4293-A138-86AFF31F2E82}" type="pres">
      <dgm:prSet presAssocID="{0C7DB247-15FF-43DB-B5B4-BB5AB01F835C}" presName="rootText" presStyleLbl="node3" presStyleIdx="18" presStyleCnt="20">
        <dgm:presLayoutVars>
          <dgm:chPref val="3"/>
        </dgm:presLayoutVars>
      </dgm:prSet>
      <dgm:spPr/>
      <dgm:t>
        <a:bodyPr/>
        <a:lstStyle/>
        <a:p>
          <a:endParaRPr lang="en-US"/>
        </a:p>
      </dgm:t>
    </dgm:pt>
    <dgm:pt modelId="{7FE5AF0A-C810-422D-9B62-A0C1C3AD7765}" type="pres">
      <dgm:prSet presAssocID="{0C7DB247-15FF-43DB-B5B4-BB5AB01F835C}" presName="rootConnector" presStyleLbl="node3" presStyleIdx="18" presStyleCnt="20"/>
      <dgm:spPr/>
      <dgm:t>
        <a:bodyPr/>
        <a:lstStyle/>
        <a:p>
          <a:endParaRPr lang="en-US"/>
        </a:p>
      </dgm:t>
    </dgm:pt>
    <dgm:pt modelId="{322410E5-BA5C-4012-BD89-DC8A05F9318B}" type="pres">
      <dgm:prSet presAssocID="{0C7DB247-15FF-43DB-B5B4-BB5AB01F835C}" presName="hierChild4" presStyleCnt="0"/>
      <dgm:spPr/>
      <dgm:t>
        <a:bodyPr/>
        <a:lstStyle/>
        <a:p>
          <a:endParaRPr lang="en-US"/>
        </a:p>
      </dgm:t>
    </dgm:pt>
    <dgm:pt modelId="{4016B7FA-D8A2-49EA-A0E7-5CE24DE2AD2C}" type="pres">
      <dgm:prSet presAssocID="{0C7DB247-15FF-43DB-B5B4-BB5AB01F835C}" presName="hierChild5" presStyleCnt="0"/>
      <dgm:spPr/>
      <dgm:t>
        <a:bodyPr/>
        <a:lstStyle/>
        <a:p>
          <a:endParaRPr lang="en-US"/>
        </a:p>
      </dgm:t>
    </dgm:pt>
    <dgm:pt modelId="{4E73F45D-9CE8-4048-856B-E81ABC921D37}" type="pres">
      <dgm:prSet presAssocID="{10D402A0-C1E3-461B-A66F-125AF90C64B4}" presName="Name37" presStyleLbl="parChTrans1D3" presStyleIdx="19" presStyleCnt="20"/>
      <dgm:spPr/>
      <dgm:t>
        <a:bodyPr/>
        <a:lstStyle/>
        <a:p>
          <a:endParaRPr lang="en-US"/>
        </a:p>
      </dgm:t>
    </dgm:pt>
    <dgm:pt modelId="{096A97BB-329E-4458-913A-ABB489C027F7}" type="pres">
      <dgm:prSet presAssocID="{4A544047-76CB-43D1-8F31-9A6ADA0F1787}" presName="hierRoot2" presStyleCnt="0">
        <dgm:presLayoutVars>
          <dgm:hierBranch val="init"/>
        </dgm:presLayoutVars>
      </dgm:prSet>
      <dgm:spPr/>
      <dgm:t>
        <a:bodyPr/>
        <a:lstStyle/>
        <a:p>
          <a:endParaRPr lang="en-US"/>
        </a:p>
      </dgm:t>
    </dgm:pt>
    <dgm:pt modelId="{AE881928-829F-45F0-B5B1-21FDDCD98F99}" type="pres">
      <dgm:prSet presAssocID="{4A544047-76CB-43D1-8F31-9A6ADA0F1787}" presName="rootComposite" presStyleCnt="0"/>
      <dgm:spPr/>
      <dgm:t>
        <a:bodyPr/>
        <a:lstStyle/>
        <a:p>
          <a:endParaRPr lang="en-US"/>
        </a:p>
      </dgm:t>
    </dgm:pt>
    <dgm:pt modelId="{1D151E0E-C04C-44CE-8D8B-B6ACDBE30239}" type="pres">
      <dgm:prSet presAssocID="{4A544047-76CB-43D1-8F31-9A6ADA0F1787}" presName="rootText" presStyleLbl="node3" presStyleIdx="19" presStyleCnt="20">
        <dgm:presLayoutVars>
          <dgm:chPref val="3"/>
        </dgm:presLayoutVars>
      </dgm:prSet>
      <dgm:spPr/>
      <dgm:t>
        <a:bodyPr/>
        <a:lstStyle/>
        <a:p>
          <a:endParaRPr lang="en-US"/>
        </a:p>
      </dgm:t>
    </dgm:pt>
    <dgm:pt modelId="{A5F9BEC7-E654-4B50-BD9B-0C9D3782087A}" type="pres">
      <dgm:prSet presAssocID="{4A544047-76CB-43D1-8F31-9A6ADA0F1787}" presName="rootConnector" presStyleLbl="node3" presStyleIdx="19" presStyleCnt="20"/>
      <dgm:spPr/>
      <dgm:t>
        <a:bodyPr/>
        <a:lstStyle/>
        <a:p>
          <a:endParaRPr lang="en-US"/>
        </a:p>
      </dgm:t>
    </dgm:pt>
    <dgm:pt modelId="{CC8A110F-88A6-4A27-92BE-0AF5C1AEB8F3}" type="pres">
      <dgm:prSet presAssocID="{4A544047-76CB-43D1-8F31-9A6ADA0F1787}" presName="hierChild4" presStyleCnt="0"/>
      <dgm:spPr/>
      <dgm:t>
        <a:bodyPr/>
        <a:lstStyle/>
        <a:p>
          <a:endParaRPr lang="en-US"/>
        </a:p>
      </dgm:t>
    </dgm:pt>
    <dgm:pt modelId="{F068B84C-6FD5-42E9-986A-D03491584557}" type="pres">
      <dgm:prSet presAssocID="{4A544047-76CB-43D1-8F31-9A6ADA0F1787}" presName="hierChild5" presStyleCnt="0"/>
      <dgm:spPr/>
      <dgm:t>
        <a:bodyPr/>
        <a:lstStyle/>
        <a:p>
          <a:endParaRPr lang="en-US"/>
        </a:p>
      </dgm:t>
    </dgm:pt>
    <dgm:pt modelId="{B87D7461-CD02-4291-824A-553C3504B379}" type="pres">
      <dgm:prSet presAssocID="{2FA97C14-5FF4-4DD6-971C-7737BA64AF66}" presName="hierChild5" presStyleCnt="0"/>
      <dgm:spPr/>
      <dgm:t>
        <a:bodyPr/>
        <a:lstStyle/>
        <a:p>
          <a:endParaRPr lang="en-US"/>
        </a:p>
      </dgm:t>
    </dgm:pt>
    <dgm:pt modelId="{4696FC61-54C9-4BBA-A87F-1DF6A2DD86A5}" type="pres">
      <dgm:prSet presAssocID="{F622F207-2F5F-48B8-9A97-FD0BA96D4470}" presName="hierChild3" presStyleCnt="0"/>
      <dgm:spPr/>
      <dgm:t>
        <a:bodyPr/>
        <a:lstStyle/>
        <a:p>
          <a:endParaRPr lang="en-US"/>
        </a:p>
      </dgm:t>
    </dgm:pt>
  </dgm:ptLst>
  <dgm:cxnLst>
    <dgm:cxn modelId="{5EE7CB44-0C1D-4A1D-A35C-547BD965046B}" type="presOf" srcId="{8AE77280-3D5E-414B-96F2-18E4F3DCD617}" destId="{91ABEC69-6814-4275-9276-05AD63E8C289}" srcOrd="0" destOrd="0" presId="urn:microsoft.com/office/officeart/2005/8/layout/orgChart1"/>
    <dgm:cxn modelId="{630838D8-3867-4EC1-8D7A-402929159A48}" type="presOf" srcId="{87E8791D-DADE-4143-A544-481FDBA66C29}" destId="{6CF2543C-F299-462B-8DF2-B251370B427F}" srcOrd="0" destOrd="0" presId="urn:microsoft.com/office/officeart/2005/8/layout/orgChart1"/>
    <dgm:cxn modelId="{3541F84F-967D-4A96-B68A-FFB2FCB4A390}" type="presOf" srcId="{87E8791D-DADE-4143-A544-481FDBA66C29}" destId="{B4478C3A-7FC3-4104-8F33-5CA95259AE2F}" srcOrd="1" destOrd="0" presId="urn:microsoft.com/office/officeart/2005/8/layout/orgChart1"/>
    <dgm:cxn modelId="{064FBC10-62FD-4E46-BA07-81A530D28DA7}" type="presOf" srcId="{0026B22A-60DA-4D17-9A84-36C0B2069095}" destId="{9C60508F-AA77-475D-85FB-0214967E5E4A}" srcOrd="1" destOrd="0" presId="urn:microsoft.com/office/officeart/2005/8/layout/orgChart1"/>
    <dgm:cxn modelId="{1EE10E99-3494-412B-8317-74198FD0D77A}" type="presOf" srcId="{D688EAB8-F8FF-47AB-A5F9-A1F209A89157}" destId="{0FCF0035-C52B-4FA0-81A1-0E96CDF9CD8C}" srcOrd="0" destOrd="0" presId="urn:microsoft.com/office/officeart/2005/8/layout/orgChart1"/>
    <dgm:cxn modelId="{E6320D31-3215-4724-BBFB-F9CC1837A555}" type="presOf" srcId="{AF98B8AB-897E-4902-B41E-83FFB022F3AC}" destId="{8990946E-C2C2-434A-A45E-56DBCEB631D6}" srcOrd="0" destOrd="0" presId="urn:microsoft.com/office/officeart/2005/8/layout/orgChart1"/>
    <dgm:cxn modelId="{9588FC74-193C-47F0-95B9-7973C5494949}" type="presOf" srcId="{8503B44F-4D11-4F26-9C9F-347CD394635F}" destId="{5EE01053-7A35-475B-ADD2-FF0E41AE93EB}" srcOrd="1" destOrd="0" presId="urn:microsoft.com/office/officeart/2005/8/layout/orgChart1"/>
    <dgm:cxn modelId="{15E34F56-2934-40FD-ACB0-252C29E2DFBE}" type="presOf" srcId="{53699912-318D-4DD8-9819-E43988C07E30}" destId="{4214F37A-0C1C-4B27-9923-E836B0BD3D23}" srcOrd="0" destOrd="0" presId="urn:microsoft.com/office/officeart/2005/8/layout/orgChart1"/>
    <dgm:cxn modelId="{0EAAFF09-5FE5-45D8-A833-413BFBE0CEC2}" type="presOf" srcId="{2FA97C14-5FF4-4DD6-971C-7737BA64AF66}" destId="{55293C12-4913-4C4E-9E37-A185BFC27BDB}" srcOrd="0" destOrd="0" presId="urn:microsoft.com/office/officeart/2005/8/layout/orgChart1"/>
    <dgm:cxn modelId="{D797C484-E2D5-4556-8B00-47AD54CC5BF8}" type="presOf" srcId="{636DD51E-648E-4243-ACB9-F06BCC9B0EBA}" destId="{92C0C499-7E17-41CA-84A0-D78BC79F143C}" srcOrd="1" destOrd="0" presId="urn:microsoft.com/office/officeart/2005/8/layout/orgChart1"/>
    <dgm:cxn modelId="{82072AD4-70B0-450F-AAFB-23DCDC6E4D1B}" type="presOf" srcId="{DA1B8E3F-9D49-44DF-B1CF-CA23A3D8AA68}" destId="{5A7F399A-D19A-45CB-A866-6FBD32793EB3}" srcOrd="1" destOrd="0" presId="urn:microsoft.com/office/officeart/2005/8/layout/orgChart1"/>
    <dgm:cxn modelId="{8E910015-1BA2-4BBD-8C23-6CB55AD225B0}" type="presOf" srcId="{0FD4DD4E-4E41-4854-AA21-A8492046631D}" destId="{8AFC9AB3-EFFD-40E4-B9D3-36A9B12324C1}" srcOrd="0" destOrd="0" presId="urn:microsoft.com/office/officeart/2005/8/layout/orgChart1"/>
    <dgm:cxn modelId="{29078E82-7A46-4660-9916-11F5F806BAC9}" type="presOf" srcId="{D240DF9B-6D3E-4242-96DA-D34E08768C06}" destId="{4C253BEA-1E69-49BE-AF3B-6306D113207B}" srcOrd="1" destOrd="0" presId="urn:microsoft.com/office/officeart/2005/8/layout/orgChart1"/>
    <dgm:cxn modelId="{FF748E09-45FC-4A16-9F6A-4D3751F81E44}" type="presOf" srcId="{DA1B8E3F-9D49-44DF-B1CF-CA23A3D8AA68}" destId="{D116273E-A330-493B-A970-97BB1742AF4D}" srcOrd="0" destOrd="0" presId="urn:microsoft.com/office/officeart/2005/8/layout/orgChart1"/>
    <dgm:cxn modelId="{872582C9-5DC4-4B63-A50C-C2F0C189921B}" srcId="{B717FC53-B252-4141-8E5F-7FA689CE6719}" destId="{636DD51E-648E-4243-ACB9-F06BCC9B0EBA}" srcOrd="3" destOrd="0" parTransId="{9D7636AE-1A89-4D77-A04E-70D26CBC3F59}" sibTransId="{FF33D558-D189-47EC-BFE3-20E778499B64}"/>
    <dgm:cxn modelId="{AD108739-1162-4716-8825-4BB39073892B}" type="presOf" srcId="{0C7DB247-15FF-43DB-B5B4-BB5AB01F835C}" destId="{7FE5AF0A-C810-422D-9B62-A0C1C3AD7765}" srcOrd="1" destOrd="0" presId="urn:microsoft.com/office/officeart/2005/8/layout/orgChart1"/>
    <dgm:cxn modelId="{79D0F66E-13EC-4B1D-B610-AAC1D60BC5F2}" type="presOf" srcId="{3063CD7A-F4C7-417A-BEB0-E94A9E0BEC0B}" destId="{31A1D5AB-3BD9-401C-BAE4-816626592F4E}" srcOrd="1" destOrd="0" presId="urn:microsoft.com/office/officeart/2005/8/layout/orgChart1"/>
    <dgm:cxn modelId="{37833DE3-381C-4A54-A0BC-BAEA2BC7C9F3}" type="presOf" srcId="{AC07C9F2-E634-403D-B661-1DDCF1269974}" destId="{0D9E2D17-6533-403D-9870-CACFF76C8F2C}" srcOrd="1" destOrd="0" presId="urn:microsoft.com/office/officeart/2005/8/layout/orgChart1"/>
    <dgm:cxn modelId="{7F946C5B-3F3A-4CBF-95EF-BE164C2585EE}" srcId="{2FA97C14-5FF4-4DD6-971C-7737BA64AF66}" destId="{8503B44F-4D11-4F26-9C9F-347CD394635F}" srcOrd="0" destOrd="0" parTransId="{6863646B-6EBE-4904-862D-085AF7696205}" sibTransId="{A98C1B8C-A3C6-46C3-8E71-B8CD767C311F}"/>
    <dgm:cxn modelId="{1538092F-E32F-4E0C-9452-86665AC8F978}" type="presOf" srcId="{AE104312-FBC7-47A1-BD39-CED30D5A8E1B}" destId="{C1146FFF-8DE8-40B9-B8EE-240F5F3D6ED9}" srcOrd="1" destOrd="0" presId="urn:microsoft.com/office/officeart/2005/8/layout/orgChart1"/>
    <dgm:cxn modelId="{1551468E-E6A2-41D1-AA69-1E288F25CA3E}" type="presOf" srcId="{BE753570-9901-4776-B9DD-C7AE1D30F275}" destId="{8A43B014-67E0-4906-8A7F-9731A38DD0DC}" srcOrd="1" destOrd="0" presId="urn:microsoft.com/office/officeart/2005/8/layout/orgChart1"/>
    <dgm:cxn modelId="{ACDCA1CC-1049-44C1-BFB7-6018EF2FB275}" srcId="{87E8791D-DADE-4143-A544-481FDBA66C29}" destId="{BE753570-9901-4776-B9DD-C7AE1D30F275}" srcOrd="2" destOrd="0" parTransId="{53699912-318D-4DD8-9819-E43988C07E30}" sibTransId="{2F6073E1-A149-425F-BDBE-01DAE892AB6F}"/>
    <dgm:cxn modelId="{560F032C-E0DA-4742-9AFD-34A3A55CCE05}" type="presOf" srcId="{F0CF96EE-259F-4500-AA98-2248E302BB5A}" destId="{801D3C73-B567-4B10-A9A3-FD1A246E835B}" srcOrd="0" destOrd="0" presId="urn:microsoft.com/office/officeart/2005/8/layout/orgChart1"/>
    <dgm:cxn modelId="{A0A7BCCA-4A5C-411B-AEA9-D3449024D564}" type="presOf" srcId="{2FA97C14-5FF4-4DD6-971C-7737BA64AF66}" destId="{D4F46F75-9E30-443B-9ECF-3F7A6CCEAC58}" srcOrd="1" destOrd="0" presId="urn:microsoft.com/office/officeart/2005/8/layout/orgChart1"/>
    <dgm:cxn modelId="{0F904BF0-6031-4C84-85FB-F83CC3592ED4}" srcId="{B9772898-7CC8-4271-ABD7-377AC96D0A00}" destId="{F622F207-2F5F-48B8-9A97-FD0BA96D4470}" srcOrd="0" destOrd="0" parTransId="{8F745174-B1BD-403C-B7B6-9460B3F6FC77}" sibTransId="{7D36B0C0-D049-4B44-A3DF-B742DFDF3029}"/>
    <dgm:cxn modelId="{6CD6F311-F918-4497-90BF-7F19E0792614}" type="presOf" srcId="{2B2A43FD-411B-49FA-BAD5-B7EB50729B51}" destId="{4F1FEA94-F139-4D02-9CEE-6F7B7C662B63}" srcOrd="1" destOrd="0" presId="urn:microsoft.com/office/officeart/2005/8/layout/orgChart1"/>
    <dgm:cxn modelId="{D29A4E9D-747E-468A-887F-255A76C6B6E0}" type="presOf" srcId="{0026B22A-60DA-4D17-9A84-36C0B2069095}" destId="{3445806E-3A57-43EC-907A-9534D81613A4}" srcOrd="0" destOrd="0" presId="urn:microsoft.com/office/officeart/2005/8/layout/orgChart1"/>
    <dgm:cxn modelId="{4A702868-9984-4CA9-9B7C-F314D7EC7285}" srcId="{2B2A43FD-411B-49FA-BAD5-B7EB50729B51}" destId="{D688EAB8-F8FF-47AB-A5F9-A1F209A89157}" srcOrd="4" destOrd="0" parTransId="{F0CF96EE-259F-4500-AA98-2248E302BB5A}" sibTransId="{F1210C9A-E8E6-4D4E-9D9B-A35035E9BA2B}"/>
    <dgm:cxn modelId="{7BCDD6B0-292F-4D13-BBA9-29961CF51F64}" type="presOf" srcId="{9BA1D80A-CBA2-4594-8CB6-E31B749A1255}" destId="{518C33B0-2B83-41C7-834B-E59F0C98BE10}" srcOrd="1" destOrd="0" presId="urn:microsoft.com/office/officeart/2005/8/layout/orgChart1"/>
    <dgm:cxn modelId="{260A780D-BD9E-4FD1-82A9-4541C2404F0D}" type="presOf" srcId="{5F37465C-08C7-4874-A448-CDCF6B3116DB}" destId="{34D5BAF5-6DB4-409B-82CA-A24DC8E3133F}" srcOrd="0" destOrd="0" presId="urn:microsoft.com/office/officeart/2005/8/layout/orgChart1"/>
    <dgm:cxn modelId="{ED785239-9273-4DB5-8730-5172284728AC}" type="presOf" srcId="{0A05AF06-EB1A-4A25-A910-E56AF7CBE167}" destId="{539CA2B6-6E11-46B7-907B-39ABC2B0BC67}" srcOrd="0" destOrd="0" presId="urn:microsoft.com/office/officeart/2005/8/layout/orgChart1"/>
    <dgm:cxn modelId="{B2285531-B4FD-4BB8-8633-30EF872BD2CA}" srcId="{3063CD7A-F4C7-417A-BEB0-E94A9E0BEC0B}" destId="{B41000D8-965C-4CE5-B23A-BE3146D2B75A}" srcOrd="0" destOrd="0" parTransId="{D57501CA-9EDF-47DC-8973-08BB560ED78F}" sibTransId="{99298010-BDBD-4D04-8F57-3A42C521AA19}"/>
    <dgm:cxn modelId="{009753F9-5BA6-4897-B747-C62C5C09254D}" srcId="{87E8791D-DADE-4143-A544-481FDBA66C29}" destId="{D240DF9B-6D3E-4242-96DA-D34E08768C06}" srcOrd="3" destOrd="0" parTransId="{5CF5C9B4-D753-46D5-ABC3-A5719F2709DD}" sibTransId="{BB4C2E45-5F04-42AF-8E05-9BF487C5BC20}"/>
    <dgm:cxn modelId="{4C7F49F1-9049-4E11-A091-70B90165A3B9}" srcId="{87E8791D-DADE-4143-A544-481FDBA66C29}" destId="{E4445D03-8AAA-483E-82B2-614E9C4A459C}" srcOrd="4" destOrd="0" parTransId="{A6C2355C-9B3F-419B-B14B-5E883A1B09CE}" sibTransId="{C42DAFD4-ABC3-4BA4-83F3-B74BF313CCD6}"/>
    <dgm:cxn modelId="{A694F12F-326E-415D-80C2-8E5467AB1F36}" srcId="{2FA97C14-5FF4-4DD6-971C-7737BA64AF66}" destId="{0C7DB247-15FF-43DB-B5B4-BB5AB01F835C}" srcOrd="2" destOrd="0" parTransId="{EC00F260-A026-45AD-BA55-7C9A81612934}" sibTransId="{CB06F012-4474-44E9-996B-5F97F3FF3E4C}"/>
    <dgm:cxn modelId="{5D5C8C04-607E-461D-B328-171E348847F4}" type="presOf" srcId="{4E2F902B-089E-4C31-B614-1A40C0A432EE}" destId="{F1DCB7EA-735B-47E7-AFB9-1D1688F210FB}" srcOrd="1" destOrd="0" presId="urn:microsoft.com/office/officeart/2005/8/layout/orgChart1"/>
    <dgm:cxn modelId="{CC85C614-F834-4A35-9774-F44490059EFC}" type="presOf" srcId="{4E2F902B-089E-4C31-B614-1A40C0A432EE}" destId="{737BD6A9-E4BE-42EA-A1C6-5D12AE6D9569}" srcOrd="0" destOrd="0" presId="urn:microsoft.com/office/officeart/2005/8/layout/orgChart1"/>
    <dgm:cxn modelId="{6BB1B477-2C55-44EE-9F1A-5BA3A688CDFB}" type="presOf" srcId="{E8BEA4B2-E270-4430-9D01-9757EAE33523}" destId="{7D2267E4-27E6-4941-812F-4863EEE7A127}" srcOrd="0" destOrd="0" presId="urn:microsoft.com/office/officeart/2005/8/layout/orgChart1"/>
    <dgm:cxn modelId="{61863F66-2EF2-489E-A3AA-02E52D561EDD}" type="presOf" srcId="{03CFDA57-8325-42B0-A07E-BE8CBE5BE671}" destId="{0DC6C836-2016-46C5-B894-2A91E8B45820}" srcOrd="0" destOrd="0" presId="urn:microsoft.com/office/officeart/2005/8/layout/orgChart1"/>
    <dgm:cxn modelId="{3520B29D-D85D-43C6-B6EF-73CE0E61AE4C}" type="presOf" srcId="{F622F207-2F5F-48B8-9A97-FD0BA96D4470}" destId="{CB155C02-B88C-4644-AF76-857EFA43FCE6}" srcOrd="0" destOrd="0" presId="urn:microsoft.com/office/officeart/2005/8/layout/orgChart1"/>
    <dgm:cxn modelId="{71480086-A6BD-4AD7-8D21-B17BE61D2FD1}" type="presOf" srcId="{EC00F260-A026-45AD-BA55-7C9A81612934}" destId="{87E5CBAB-B05E-49CE-A037-C06F8B4FF4E6}" srcOrd="0" destOrd="0" presId="urn:microsoft.com/office/officeart/2005/8/layout/orgChart1"/>
    <dgm:cxn modelId="{5E1874D0-DDBD-47AA-839C-3115CF0EFFB9}" type="presOf" srcId="{0C7DB247-15FF-43DB-B5B4-BB5AB01F835C}" destId="{A4F18817-E0A7-4293-A138-86AFF31F2E82}" srcOrd="0" destOrd="0" presId="urn:microsoft.com/office/officeart/2005/8/layout/orgChart1"/>
    <dgm:cxn modelId="{9EAB3B00-DE9D-489F-A149-9C21FB34B350}" type="presOf" srcId="{730BFD32-EEAF-4C93-87A9-17D02CC3AC7D}" destId="{6F4FFF62-7E69-4C79-81C9-FD89EB2067E5}" srcOrd="0" destOrd="0" presId="urn:microsoft.com/office/officeart/2005/8/layout/orgChart1"/>
    <dgm:cxn modelId="{A07BDDD5-3927-46F4-8F04-E487515FA1B5}" type="presOf" srcId="{C4239CEC-E495-4C7C-ADE5-E0497B53C0D7}" destId="{1CEF4B49-65C2-4D10-A32B-1ED19DA5A263}" srcOrd="0" destOrd="0" presId="urn:microsoft.com/office/officeart/2005/8/layout/orgChart1"/>
    <dgm:cxn modelId="{599966C3-A622-42D7-B094-EEC0A40BB4CF}" type="presOf" srcId="{B41000D8-965C-4CE5-B23A-BE3146D2B75A}" destId="{BFFC90DE-5BAA-4C39-953C-B124A5319CB7}" srcOrd="1" destOrd="0" presId="urn:microsoft.com/office/officeart/2005/8/layout/orgChart1"/>
    <dgm:cxn modelId="{871074F2-4BCD-4F93-85A4-C9F509667607}" type="presOf" srcId="{D688EAB8-F8FF-47AB-A5F9-A1F209A89157}" destId="{F1B09DF5-9F92-4DBE-B613-0294FBFF6148}" srcOrd="1" destOrd="0" presId="urn:microsoft.com/office/officeart/2005/8/layout/orgChart1"/>
    <dgm:cxn modelId="{87251145-B450-4F71-990C-7F3717EDAF45}" type="presOf" srcId="{10D402A0-C1E3-461B-A66F-125AF90C64B4}" destId="{4E73F45D-9CE8-4048-856B-E81ABC921D37}" srcOrd="0" destOrd="0" presId="urn:microsoft.com/office/officeart/2005/8/layout/orgChart1"/>
    <dgm:cxn modelId="{39613D3A-E961-4FCD-81AE-769D1798EF3C}" type="presOf" srcId="{9D7636AE-1A89-4D77-A04E-70D26CBC3F59}" destId="{F6FBF472-7299-4B70-8EA4-5CB2D1E9C995}" srcOrd="0" destOrd="0" presId="urn:microsoft.com/office/officeart/2005/8/layout/orgChart1"/>
    <dgm:cxn modelId="{DE72FADD-5F5E-4B46-9DF9-EDA8D36AF9D5}" srcId="{F622F207-2F5F-48B8-9A97-FD0BA96D4470}" destId="{3063CD7A-F4C7-417A-BEB0-E94A9E0BEC0B}" srcOrd="3" destOrd="0" parTransId="{8AE77280-3D5E-414B-96F2-18E4F3DCD617}" sibTransId="{144F331A-7774-48B6-BB39-0242323B3A16}"/>
    <dgm:cxn modelId="{42765830-3A4E-41B2-8F40-22CA1358C735}" type="presOf" srcId="{8897EE34-EFF1-4D1F-885D-9E7C0C798695}" destId="{CB777497-3D88-47C9-8EF4-1F83A094BAFB}" srcOrd="0" destOrd="0" presId="urn:microsoft.com/office/officeart/2005/8/layout/orgChart1"/>
    <dgm:cxn modelId="{A4F8FDE5-275F-4808-9E25-9BFFCD1DDA46}" type="presOf" srcId="{9E3E9D2E-29AB-433E-923F-4E34A3C3C18D}" destId="{A1D78F9A-22E8-4BA5-918B-072F7C454544}" srcOrd="1" destOrd="0" presId="urn:microsoft.com/office/officeart/2005/8/layout/orgChart1"/>
    <dgm:cxn modelId="{2BFF4C17-D3A7-4AAD-B8A8-E5638698428F}" type="presOf" srcId="{D57501CA-9EDF-47DC-8973-08BB560ED78F}" destId="{4640B748-7854-4CD0-A439-205F4867A979}" srcOrd="0" destOrd="0" presId="urn:microsoft.com/office/officeart/2005/8/layout/orgChart1"/>
    <dgm:cxn modelId="{1EA7B9D1-A5BF-499F-9BF2-160714089508}" type="presOf" srcId="{FD6BA7A8-BF48-4BB3-914D-4F7D9B0CD08E}" destId="{2C1A45F5-10DD-4BA3-ADF8-9D2344798371}" srcOrd="0" destOrd="0" presId="urn:microsoft.com/office/officeart/2005/8/layout/orgChart1"/>
    <dgm:cxn modelId="{5482DC50-4D9F-4011-90A5-B4EC36D3C3C5}" type="presOf" srcId="{E4445D03-8AAA-483E-82B2-614E9C4A459C}" destId="{9B643C3F-DC25-4B9D-AF4A-12C710E24DE1}" srcOrd="0" destOrd="0" presId="urn:microsoft.com/office/officeart/2005/8/layout/orgChart1"/>
    <dgm:cxn modelId="{E43AC163-57BD-4496-9B32-030FDE89744B}" type="presOf" srcId="{E0946CCF-2B22-4882-B3E4-55E1A1A09B28}" destId="{718D74A3-1988-4840-ADE1-50B97404AA53}" srcOrd="0" destOrd="0" presId="urn:microsoft.com/office/officeart/2005/8/layout/orgChart1"/>
    <dgm:cxn modelId="{946A2974-1C2E-42AA-9DFD-D31B90D871B5}" type="presOf" srcId="{333B2968-3DFE-4A68-BD81-F01B5201E324}" destId="{8F823DF9-8DBB-4F7B-91B2-195E4EA42D9C}" srcOrd="1" destOrd="0" presId="urn:microsoft.com/office/officeart/2005/8/layout/orgChart1"/>
    <dgm:cxn modelId="{A1AF2DB6-F86A-40DD-A3B7-D47C1524532C}" type="presOf" srcId="{4A544047-76CB-43D1-8F31-9A6ADA0F1787}" destId="{A5F9BEC7-E654-4B50-BD9B-0C9D3782087A}" srcOrd="1" destOrd="0" presId="urn:microsoft.com/office/officeart/2005/8/layout/orgChart1"/>
    <dgm:cxn modelId="{FACBB700-BD41-4ED5-8C02-AC16C0CA0B21}" srcId="{F622F207-2F5F-48B8-9A97-FD0BA96D4470}" destId="{2B2A43FD-411B-49FA-BAD5-B7EB50729B51}" srcOrd="0" destOrd="0" parTransId="{E8BEA4B2-E270-4430-9D01-9757EAE33523}" sibTransId="{AED3F93D-EA2E-405B-878B-58D402BF875A}"/>
    <dgm:cxn modelId="{9BB3479C-F296-4DC5-A8FA-78166FF30670}" type="presOf" srcId="{9E3E9D2E-29AB-433E-923F-4E34A3C3C18D}" destId="{883E70DC-FE2B-49BE-9BA7-3CD51C05C321}" srcOrd="0" destOrd="0" presId="urn:microsoft.com/office/officeart/2005/8/layout/orgChart1"/>
    <dgm:cxn modelId="{D49AD758-B5C7-4C32-84C7-DC4769BFC3BF}" srcId="{87E8791D-DADE-4143-A544-481FDBA66C29}" destId="{8897EE34-EFF1-4D1F-885D-9E7C0C798695}" srcOrd="0" destOrd="0" parTransId="{96B618D4-E2B9-4FB7-8465-5046E66A7357}" sibTransId="{A600124D-5ADA-4776-9974-7DC06BC2E031}"/>
    <dgm:cxn modelId="{FA124359-F1EC-4A70-8E46-21BE2C0ADEA9}" srcId="{B717FC53-B252-4141-8E5F-7FA689CE6719}" destId="{0026B22A-60DA-4D17-9A84-36C0B2069095}" srcOrd="4" destOrd="0" parTransId="{38454E44-732C-4B20-A295-6897DBC26404}" sibTransId="{B5E21FFC-1558-46CA-84AA-6BB16B57BC5C}"/>
    <dgm:cxn modelId="{163A8DAC-86DE-4A38-99B1-EE9BF0CFDF4D}" srcId="{F622F207-2F5F-48B8-9A97-FD0BA96D4470}" destId="{B717FC53-B252-4141-8E5F-7FA689CE6719}" srcOrd="1" destOrd="0" parTransId="{0FD4DD4E-4E41-4854-AA21-A8492046631D}" sibTransId="{C3C30D28-12A4-492F-AB82-D1348377728F}"/>
    <dgm:cxn modelId="{774F3399-0066-4A25-9E17-CC073106FE95}" srcId="{2B2A43FD-411B-49FA-BAD5-B7EB50729B51}" destId="{9BA1D80A-CBA2-4594-8CB6-E31B749A1255}" srcOrd="0" destOrd="0" parTransId="{50D7379D-EC17-4C41-A3B0-A4E51CC14DEE}" sibTransId="{710E8B52-7B33-4194-99B7-D554E4C0A5A7}"/>
    <dgm:cxn modelId="{A52C43E5-D6ED-451F-ABD5-BD043D18B329}" type="presOf" srcId="{636DD51E-648E-4243-ACB9-F06BCC9B0EBA}" destId="{840529BC-2F69-4087-BEC5-A5ECDD763390}" srcOrd="0" destOrd="0" presId="urn:microsoft.com/office/officeart/2005/8/layout/orgChart1"/>
    <dgm:cxn modelId="{15A32290-86BD-41B8-8E6B-49395BC8624A}" type="presOf" srcId="{96B618D4-E2B9-4FB7-8465-5046E66A7357}" destId="{4CDD543A-F29A-43C6-AA3F-FE7DECA1A948}" srcOrd="0" destOrd="0" presId="urn:microsoft.com/office/officeart/2005/8/layout/orgChart1"/>
    <dgm:cxn modelId="{A3144871-6FCE-43E1-A1B4-FC44FE567BA1}" type="presOf" srcId="{BE753570-9901-4776-B9DD-C7AE1D30F275}" destId="{6DE545F1-FC2E-4007-94E9-5887C7E2C10D}" srcOrd="0" destOrd="0" presId="urn:microsoft.com/office/officeart/2005/8/layout/orgChart1"/>
    <dgm:cxn modelId="{447767AE-3851-47F5-8AB9-AD9F1AD07809}" srcId="{2B2A43FD-411B-49FA-BAD5-B7EB50729B51}" destId="{DA1B8E3F-9D49-44DF-B1CF-CA23A3D8AA68}" srcOrd="3" destOrd="0" parTransId="{AF98B8AB-897E-4902-B41E-83FFB022F3AC}" sibTransId="{5D7AA64A-3A9A-4C8E-8344-AC6E079AAC2F}"/>
    <dgm:cxn modelId="{4842F2A9-0489-4275-B4B7-1669B887CFA8}" srcId="{2B2A43FD-411B-49FA-BAD5-B7EB50729B51}" destId="{AC07C9F2-E634-403D-B661-1DDCF1269974}" srcOrd="1" destOrd="0" parTransId="{5F37465C-08C7-4874-A448-CDCF6B3116DB}" sibTransId="{236096E3-F085-4B7E-A804-A82BBCA78C2D}"/>
    <dgm:cxn modelId="{299CA305-AA0E-4903-8CE0-3AE06E9D305C}" srcId="{2FA97C14-5FF4-4DD6-971C-7737BA64AF66}" destId="{3C442C67-F02F-4778-87B4-78760F531227}" srcOrd="1" destOrd="0" parTransId="{730BFD32-EEAF-4C93-87A9-17D02CC3AC7D}" sibTransId="{A604691D-CB90-4900-90CB-D37B36496439}"/>
    <dgm:cxn modelId="{8CD3FDAE-2663-4DDC-8EE1-9251D8FAF85E}" type="presOf" srcId="{86727D72-C3EF-4DE0-B608-F66A02D0FAF4}" destId="{B44EE50E-DA65-4667-B717-B5AE3D908481}" srcOrd="1" destOrd="0" presId="urn:microsoft.com/office/officeart/2005/8/layout/orgChart1"/>
    <dgm:cxn modelId="{A53B124D-A01E-46BE-8C90-FB44C891C82E}" srcId="{B717FC53-B252-4141-8E5F-7FA689CE6719}" destId="{86727D72-C3EF-4DE0-B608-F66A02D0FAF4}" srcOrd="0" destOrd="0" parTransId="{6838D36F-1AF4-4F50-A8AB-1646421F4AA9}" sibTransId="{A787EE24-BB94-441E-88E2-A9014964C659}"/>
    <dgm:cxn modelId="{8DFE7711-F87D-4A3E-85C1-E5EDB0DD9B3D}" srcId="{F622F207-2F5F-48B8-9A97-FD0BA96D4470}" destId="{87E8791D-DADE-4143-A544-481FDBA66C29}" srcOrd="2" destOrd="0" parTransId="{0A05AF06-EB1A-4A25-A910-E56AF7CBE167}" sibTransId="{0E4ACEE6-C62A-4CFA-8E20-2BBE800D9B32}"/>
    <dgm:cxn modelId="{E9F0D16F-588C-4662-8CF5-6FD6512CB2A2}" type="presOf" srcId="{F622F207-2F5F-48B8-9A97-FD0BA96D4470}" destId="{827FF0E5-9589-474B-9159-5EF6822F4854}" srcOrd="1" destOrd="0" presId="urn:microsoft.com/office/officeart/2005/8/layout/orgChart1"/>
    <dgm:cxn modelId="{332A60BF-B54B-47B3-AAA4-84D417CC513E}" srcId="{2FA97C14-5FF4-4DD6-971C-7737BA64AF66}" destId="{4A544047-76CB-43D1-8F31-9A6ADA0F1787}" srcOrd="3" destOrd="0" parTransId="{10D402A0-C1E3-461B-A66F-125AF90C64B4}" sibTransId="{A965DB67-D3F2-45E4-AAED-D23EDECE8D57}"/>
    <dgm:cxn modelId="{ABE6099C-D353-4E62-9C80-2F878CC78F29}" type="presOf" srcId="{9BA1D80A-CBA2-4594-8CB6-E31B749A1255}" destId="{62EE741B-EA83-40F9-8B8B-F18E4B6CE5B1}" srcOrd="0" destOrd="0" presId="urn:microsoft.com/office/officeart/2005/8/layout/orgChart1"/>
    <dgm:cxn modelId="{F7492C5A-0EE4-4B89-B62E-A85F69A8F3B3}" type="presOf" srcId="{3063CD7A-F4C7-417A-BEB0-E94A9E0BEC0B}" destId="{D255C09D-FEED-4220-AD8E-E760B83370A8}" srcOrd="0" destOrd="0" presId="urn:microsoft.com/office/officeart/2005/8/layout/orgChart1"/>
    <dgm:cxn modelId="{2E81B0CD-2C34-4E99-98B4-7808F5F3F091}" type="presOf" srcId="{3C442C67-F02F-4778-87B4-78760F531227}" destId="{BE4DB128-783A-4A89-8311-B7C9C3CB245D}" srcOrd="0" destOrd="0" presId="urn:microsoft.com/office/officeart/2005/8/layout/orgChart1"/>
    <dgm:cxn modelId="{80E93331-2750-4034-A9D8-7D03132AD248}" srcId="{2B2A43FD-411B-49FA-BAD5-B7EB50729B51}" destId="{333B2968-3DFE-4A68-BD81-F01B5201E324}" srcOrd="2" destOrd="0" parTransId="{03CFDA57-8325-42B0-A07E-BE8CBE5BE671}" sibTransId="{6CE81E66-A736-4445-8B0E-8D555EE73443}"/>
    <dgm:cxn modelId="{A5A5C959-167F-4CFD-B785-2468A30B2EAF}" srcId="{F622F207-2F5F-48B8-9A97-FD0BA96D4470}" destId="{2FA97C14-5FF4-4DD6-971C-7737BA64AF66}" srcOrd="4" destOrd="0" parTransId="{C4239CEC-E495-4C7C-ADE5-E0497B53C0D7}" sibTransId="{E828BEE6-9F05-4A8C-88AE-1AEF4F5D2B11}"/>
    <dgm:cxn modelId="{AE9A0630-61C2-47D6-82F0-61564F2A0C0D}" type="presOf" srcId="{3C442C67-F02F-4778-87B4-78760F531227}" destId="{8F45E0B3-A8EB-4E67-8C70-40F3107E030D}" srcOrd="1" destOrd="0" presId="urn:microsoft.com/office/officeart/2005/8/layout/orgChart1"/>
    <dgm:cxn modelId="{95FE3E8A-1386-4BCF-A5A8-6A0E727A1186}" type="presOf" srcId="{B41000D8-965C-4CE5-B23A-BE3146D2B75A}" destId="{FDA7C85A-4F9B-4D8E-A2E4-CFD40FE76C07}" srcOrd="0" destOrd="0" presId="urn:microsoft.com/office/officeart/2005/8/layout/orgChart1"/>
    <dgm:cxn modelId="{7817CF0C-E6D6-4DFE-95F6-6DC8FFB483DD}" type="presOf" srcId="{AE104312-FBC7-47A1-BD39-CED30D5A8E1B}" destId="{DB255067-3F4B-48D0-81C2-D7644AD25036}" srcOrd="0" destOrd="0" presId="urn:microsoft.com/office/officeart/2005/8/layout/orgChart1"/>
    <dgm:cxn modelId="{8702B142-8850-485F-A55D-30661B608FB5}" type="presOf" srcId="{50D7379D-EC17-4C41-A3B0-A4E51CC14DEE}" destId="{4B5F953D-805D-40D6-8256-83177501B1A2}" srcOrd="0" destOrd="0" presId="urn:microsoft.com/office/officeart/2005/8/layout/orgChart1"/>
    <dgm:cxn modelId="{471D9655-F8E1-41A7-BD88-46DFDE5CC93E}" type="presOf" srcId="{0C6D35F1-7613-40DF-9633-9211FF4980FA}" destId="{71F3959D-84B6-433A-BAA1-87AEB514FDDA}" srcOrd="0" destOrd="0" presId="urn:microsoft.com/office/officeart/2005/8/layout/orgChart1"/>
    <dgm:cxn modelId="{1D65F18D-21B1-41F4-A593-6CA213B897BE}" srcId="{B717FC53-B252-4141-8E5F-7FA689CE6719}" destId="{4E2F902B-089E-4C31-B614-1A40C0A432EE}" srcOrd="1" destOrd="0" parTransId="{FD6BA7A8-BF48-4BB3-914D-4F7D9B0CD08E}" sibTransId="{5A6A8BAA-2AB5-4956-8B39-70DB40A1638F}"/>
    <dgm:cxn modelId="{7E5FD54D-C243-49A2-B386-7EDC53487429}" type="presOf" srcId="{AC07C9F2-E634-403D-B661-1DDCF1269974}" destId="{545C6EB1-607C-4890-8C4C-931A2F3CFE8C}" srcOrd="0" destOrd="0" presId="urn:microsoft.com/office/officeart/2005/8/layout/orgChart1"/>
    <dgm:cxn modelId="{A6E106BA-B572-4857-ADFB-0548C03A9A37}" type="presOf" srcId="{6838D36F-1AF4-4F50-A8AB-1646421F4AA9}" destId="{5B89F6FD-C4FA-4047-90DE-5686075FA290}" srcOrd="0" destOrd="0" presId="urn:microsoft.com/office/officeart/2005/8/layout/orgChart1"/>
    <dgm:cxn modelId="{5BA7CDBE-C932-4855-B553-EE5668D7F46B}" type="presOf" srcId="{2B2A43FD-411B-49FA-BAD5-B7EB50729B51}" destId="{6C7B80F6-5355-45DF-88FA-0CDF0D4D8CDA}" srcOrd="0" destOrd="0" presId="urn:microsoft.com/office/officeart/2005/8/layout/orgChart1"/>
    <dgm:cxn modelId="{F8762C57-C2AB-415B-854F-78E57A9D2638}" type="presOf" srcId="{B9772898-7CC8-4271-ABD7-377AC96D0A00}" destId="{79B776A7-B674-4C01-845F-FD82678E478E}" srcOrd="0" destOrd="0" presId="urn:microsoft.com/office/officeart/2005/8/layout/orgChart1"/>
    <dgm:cxn modelId="{B2D162A1-1B0A-44C7-8044-2151F7B12B4E}" type="presOf" srcId="{B717FC53-B252-4141-8E5F-7FA689CE6719}" destId="{E5BEEE8B-DDD9-4C9E-A5FD-C10DBE648BFD}" srcOrd="0" destOrd="0" presId="urn:microsoft.com/office/officeart/2005/8/layout/orgChart1"/>
    <dgm:cxn modelId="{2A298937-9B5E-40E8-9EC6-F5522C65DC12}" type="presOf" srcId="{4A544047-76CB-43D1-8F31-9A6ADA0F1787}" destId="{1D151E0E-C04C-44CE-8D8B-B6ACDBE30239}" srcOrd="0" destOrd="0" presId="urn:microsoft.com/office/officeart/2005/8/layout/orgChart1"/>
    <dgm:cxn modelId="{FCB18DA4-A629-403A-8D63-F1EE950D6E8D}" type="presOf" srcId="{333B2968-3DFE-4A68-BD81-F01B5201E324}" destId="{0FD97F97-2D4D-4414-80E9-7477D413891A}" srcOrd="0" destOrd="0" presId="urn:microsoft.com/office/officeart/2005/8/layout/orgChart1"/>
    <dgm:cxn modelId="{312F3105-49A4-4692-BC50-EC19B48B96E2}" type="presOf" srcId="{8897EE34-EFF1-4D1F-885D-9E7C0C798695}" destId="{22A10C24-1936-401F-B02B-76A9EB3B7D2A}" srcOrd="1" destOrd="0" presId="urn:microsoft.com/office/officeart/2005/8/layout/orgChart1"/>
    <dgm:cxn modelId="{9CE40DA6-59B3-46E8-A344-E273B9D8F57C}" type="presOf" srcId="{8503B44F-4D11-4F26-9C9F-347CD394635F}" destId="{B7C6D7B3-6D8D-4129-BC60-FC0B948ED14C}" srcOrd="0" destOrd="0" presId="urn:microsoft.com/office/officeart/2005/8/layout/orgChart1"/>
    <dgm:cxn modelId="{10560392-D5C4-4C0B-9EB4-FFBEA0D3470C}" type="presOf" srcId="{D240DF9B-6D3E-4242-96DA-D34E08768C06}" destId="{87A29122-5CE0-4D5C-850E-A3F55BEF25E0}" srcOrd="0" destOrd="0" presId="urn:microsoft.com/office/officeart/2005/8/layout/orgChart1"/>
    <dgm:cxn modelId="{D031FEAA-1949-4620-861F-AD5A2AB1F54C}" srcId="{87E8791D-DADE-4143-A544-481FDBA66C29}" destId="{AE104312-FBC7-47A1-BD39-CED30D5A8E1B}" srcOrd="1" destOrd="0" parTransId="{0C6D35F1-7613-40DF-9633-9211FF4980FA}" sibTransId="{AA59046A-5A22-4C28-931A-60C0D147B2CA}"/>
    <dgm:cxn modelId="{B85B4554-4C78-4822-A311-7DBE65477C82}" type="presOf" srcId="{A6C2355C-9B3F-419B-B14B-5E883A1B09CE}" destId="{8F738727-304B-4453-BB3D-DCE4541ABCE1}" srcOrd="0" destOrd="0" presId="urn:microsoft.com/office/officeart/2005/8/layout/orgChart1"/>
    <dgm:cxn modelId="{C93816AF-CA3B-4254-9C1C-1EA6003B1A05}" type="presOf" srcId="{6863646B-6EBE-4904-862D-085AF7696205}" destId="{6B5F5AEC-6AE3-4F9E-9A4C-2701097F7ADA}" srcOrd="0" destOrd="0" presId="urn:microsoft.com/office/officeart/2005/8/layout/orgChart1"/>
    <dgm:cxn modelId="{CD8D6171-4F37-49FA-8DD7-BA0C46B3AE2A}" type="presOf" srcId="{5CF5C9B4-D753-46D5-ABC3-A5719F2709DD}" destId="{A93FE65C-AFFF-4184-9CC4-3EF650DA1BC8}" srcOrd="0" destOrd="0" presId="urn:microsoft.com/office/officeart/2005/8/layout/orgChart1"/>
    <dgm:cxn modelId="{CA64CAF0-3F55-4C54-8539-6B119176A1D5}" srcId="{B717FC53-B252-4141-8E5F-7FA689CE6719}" destId="{9E3E9D2E-29AB-433E-923F-4E34A3C3C18D}" srcOrd="2" destOrd="0" parTransId="{E0946CCF-2B22-4882-B3E4-55E1A1A09B28}" sibTransId="{997B9241-8F07-48CF-9F0F-8D0629DBB5DC}"/>
    <dgm:cxn modelId="{949C5439-3B55-4432-9ADA-FD771EAE48DD}" type="presOf" srcId="{86727D72-C3EF-4DE0-B608-F66A02D0FAF4}" destId="{49A89A68-3115-4C7C-A560-9665129CD797}" srcOrd="0" destOrd="0" presId="urn:microsoft.com/office/officeart/2005/8/layout/orgChart1"/>
    <dgm:cxn modelId="{8CEBF97E-8319-482D-A31D-F57CA7C86C2C}" type="presOf" srcId="{38454E44-732C-4B20-A295-6897DBC26404}" destId="{778EF38D-C8CD-4B9B-B15D-CA24AAE8C102}" srcOrd="0" destOrd="0" presId="urn:microsoft.com/office/officeart/2005/8/layout/orgChart1"/>
    <dgm:cxn modelId="{D5AD9DA9-3A4F-4711-B7FC-64D719A3ADDB}" type="presOf" srcId="{E4445D03-8AAA-483E-82B2-614E9C4A459C}" destId="{903B44CD-72E9-4CEB-BC63-CCF51864F074}" srcOrd="1" destOrd="0" presId="urn:microsoft.com/office/officeart/2005/8/layout/orgChart1"/>
    <dgm:cxn modelId="{456446BF-69C9-47A9-8FB4-7D4E18167772}" type="presOf" srcId="{B717FC53-B252-4141-8E5F-7FA689CE6719}" destId="{F1E89A74-6B6B-41FD-96FF-F2639C0B8DFE}" srcOrd="1" destOrd="0" presId="urn:microsoft.com/office/officeart/2005/8/layout/orgChart1"/>
    <dgm:cxn modelId="{ACCD10D7-2B08-4C84-923F-7E395CD103E7}" type="presParOf" srcId="{79B776A7-B674-4C01-845F-FD82678E478E}" destId="{BC817197-06D3-4C32-837B-15633D2EA00D}" srcOrd="0" destOrd="0" presId="urn:microsoft.com/office/officeart/2005/8/layout/orgChart1"/>
    <dgm:cxn modelId="{D89B0FD7-F9A8-4F63-8C79-88CF9DA3E279}" type="presParOf" srcId="{BC817197-06D3-4C32-837B-15633D2EA00D}" destId="{5AA2E5F7-3049-4925-BBF2-BE0FB03F5F46}" srcOrd="0" destOrd="0" presId="urn:microsoft.com/office/officeart/2005/8/layout/orgChart1"/>
    <dgm:cxn modelId="{6B5015B9-046E-4285-97CE-34DF5A9F6E80}" type="presParOf" srcId="{5AA2E5F7-3049-4925-BBF2-BE0FB03F5F46}" destId="{CB155C02-B88C-4644-AF76-857EFA43FCE6}" srcOrd="0" destOrd="0" presId="urn:microsoft.com/office/officeart/2005/8/layout/orgChart1"/>
    <dgm:cxn modelId="{9EC7C363-884E-4D59-B9E9-AEA41124E504}" type="presParOf" srcId="{5AA2E5F7-3049-4925-BBF2-BE0FB03F5F46}" destId="{827FF0E5-9589-474B-9159-5EF6822F4854}" srcOrd="1" destOrd="0" presId="urn:microsoft.com/office/officeart/2005/8/layout/orgChart1"/>
    <dgm:cxn modelId="{C701C32F-B0DB-4052-BB84-B60A12CD9A82}" type="presParOf" srcId="{BC817197-06D3-4C32-837B-15633D2EA00D}" destId="{1C7CE507-E2A0-404A-9449-3ECB1712FA6A}" srcOrd="1" destOrd="0" presId="urn:microsoft.com/office/officeart/2005/8/layout/orgChart1"/>
    <dgm:cxn modelId="{A2BA2464-674D-4446-A3F5-401CF14009A6}" type="presParOf" srcId="{1C7CE507-E2A0-404A-9449-3ECB1712FA6A}" destId="{7D2267E4-27E6-4941-812F-4863EEE7A127}" srcOrd="0" destOrd="0" presId="urn:microsoft.com/office/officeart/2005/8/layout/orgChart1"/>
    <dgm:cxn modelId="{9AF23686-A576-4DFD-822F-071634B37561}" type="presParOf" srcId="{1C7CE507-E2A0-404A-9449-3ECB1712FA6A}" destId="{35040EE1-FBEB-480C-99BB-67DA2DFB18F8}" srcOrd="1" destOrd="0" presId="urn:microsoft.com/office/officeart/2005/8/layout/orgChart1"/>
    <dgm:cxn modelId="{A6939E0C-A1EB-43E2-BB47-37501D12B000}" type="presParOf" srcId="{35040EE1-FBEB-480C-99BB-67DA2DFB18F8}" destId="{CDD45C61-9047-47A6-A708-6E21FE821502}" srcOrd="0" destOrd="0" presId="urn:microsoft.com/office/officeart/2005/8/layout/orgChart1"/>
    <dgm:cxn modelId="{725FED03-EFBF-48B0-BCC4-FFD0031E47AC}" type="presParOf" srcId="{CDD45C61-9047-47A6-A708-6E21FE821502}" destId="{6C7B80F6-5355-45DF-88FA-0CDF0D4D8CDA}" srcOrd="0" destOrd="0" presId="urn:microsoft.com/office/officeart/2005/8/layout/orgChart1"/>
    <dgm:cxn modelId="{4CC01443-CAB6-4703-A094-01BD635B68B2}" type="presParOf" srcId="{CDD45C61-9047-47A6-A708-6E21FE821502}" destId="{4F1FEA94-F139-4D02-9CEE-6F7B7C662B63}" srcOrd="1" destOrd="0" presId="urn:microsoft.com/office/officeart/2005/8/layout/orgChart1"/>
    <dgm:cxn modelId="{CBF1358C-AFE8-44EC-B7D7-A1BB14B3BC77}" type="presParOf" srcId="{35040EE1-FBEB-480C-99BB-67DA2DFB18F8}" destId="{4CBC2AFB-F4DB-4AC1-A5B9-2C24202ECDD0}" srcOrd="1" destOrd="0" presId="urn:microsoft.com/office/officeart/2005/8/layout/orgChart1"/>
    <dgm:cxn modelId="{D6622086-395C-459C-BE93-06C02122EA16}" type="presParOf" srcId="{4CBC2AFB-F4DB-4AC1-A5B9-2C24202ECDD0}" destId="{4B5F953D-805D-40D6-8256-83177501B1A2}" srcOrd="0" destOrd="0" presId="urn:microsoft.com/office/officeart/2005/8/layout/orgChart1"/>
    <dgm:cxn modelId="{22039673-A1CF-4690-A13D-86034B5DA6FF}" type="presParOf" srcId="{4CBC2AFB-F4DB-4AC1-A5B9-2C24202ECDD0}" destId="{3AFA7404-536D-4AAD-A841-A38EDF220D97}" srcOrd="1" destOrd="0" presId="urn:microsoft.com/office/officeart/2005/8/layout/orgChart1"/>
    <dgm:cxn modelId="{D3B76069-E073-457D-A007-741448F661F2}" type="presParOf" srcId="{3AFA7404-536D-4AAD-A841-A38EDF220D97}" destId="{115824DD-4591-455C-91B4-F8D4285E90FB}" srcOrd="0" destOrd="0" presId="urn:microsoft.com/office/officeart/2005/8/layout/orgChart1"/>
    <dgm:cxn modelId="{E5EB466A-C9E5-4E8B-9042-856745CE7B50}" type="presParOf" srcId="{115824DD-4591-455C-91B4-F8D4285E90FB}" destId="{62EE741B-EA83-40F9-8B8B-F18E4B6CE5B1}" srcOrd="0" destOrd="0" presId="urn:microsoft.com/office/officeart/2005/8/layout/orgChart1"/>
    <dgm:cxn modelId="{E85562A3-4CEF-4065-8826-53766CB6EC1C}" type="presParOf" srcId="{115824DD-4591-455C-91B4-F8D4285E90FB}" destId="{518C33B0-2B83-41C7-834B-E59F0C98BE10}" srcOrd="1" destOrd="0" presId="urn:microsoft.com/office/officeart/2005/8/layout/orgChart1"/>
    <dgm:cxn modelId="{CACF586E-5AA7-4CB2-8F7D-5BCB810BF9E7}" type="presParOf" srcId="{3AFA7404-536D-4AAD-A841-A38EDF220D97}" destId="{03C9D0F7-B0E6-4816-8C1B-39A584745671}" srcOrd="1" destOrd="0" presId="urn:microsoft.com/office/officeart/2005/8/layout/orgChart1"/>
    <dgm:cxn modelId="{374469A7-6342-425F-BC1A-047ED15AEB30}" type="presParOf" srcId="{3AFA7404-536D-4AAD-A841-A38EDF220D97}" destId="{437F3127-27AE-4A62-BEB5-73194F4961F5}" srcOrd="2" destOrd="0" presId="urn:microsoft.com/office/officeart/2005/8/layout/orgChart1"/>
    <dgm:cxn modelId="{D8CCCEA3-7AA9-4464-B575-40210292B529}" type="presParOf" srcId="{4CBC2AFB-F4DB-4AC1-A5B9-2C24202ECDD0}" destId="{34D5BAF5-6DB4-409B-82CA-A24DC8E3133F}" srcOrd="2" destOrd="0" presId="urn:microsoft.com/office/officeart/2005/8/layout/orgChart1"/>
    <dgm:cxn modelId="{27A28D74-2A61-46CC-9596-0DA1750D9A5F}" type="presParOf" srcId="{4CBC2AFB-F4DB-4AC1-A5B9-2C24202ECDD0}" destId="{B306A13F-6CAC-486A-BEE1-2363ABE48A96}" srcOrd="3" destOrd="0" presId="urn:microsoft.com/office/officeart/2005/8/layout/orgChart1"/>
    <dgm:cxn modelId="{CE6FAA77-C6D4-4E16-BBFB-A66FAA02F4F0}" type="presParOf" srcId="{B306A13F-6CAC-486A-BEE1-2363ABE48A96}" destId="{B971F0E7-3284-40E9-858B-39585BB0B5BB}" srcOrd="0" destOrd="0" presId="urn:microsoft.com/office/officeart/2005/8/layout/orgChart1"/>
    <dgm:cxn modelId="{76BB58DC-7BDF-46A5-AD3A-6FA9591AFC11}" type="presParOf" srcId="{B971F0E7-3284-40E9-858B-39585BB0B5BB}" destId="{545C6EB1-607C-4890-8C4C-931A2F3CFE8C}" srcOrd="0" destOrd="0" presId="urn:microsoft.com/office/officeart/2005/8/layout/orgChart1"/>
    <dgm:cxn modelId="{675B3AC4-61C8-4EFA-8A2C-72CAB1E2787D}" type="presParOf" srcId="{B971F0E7-3284-40E9-858B-39585BB0B5BB}" destId="{0D9E2D17-6533-403D-9870-CACFF76C8F2C}" srcOrd="1" destOrd="0" presId="urn:microsoft.com/office/officeart/2005/8/layout/orgChart1"/>
    <dgm:cxn modelId="{663BD02F-2EB7-48B7-AB9B-D60E120E9C22}" type="presParOf" srcId="{B306A13F-6CAC-486A-BEE1-2363ABE48A96}" destId="{F785423B-F69A-4F3A-B000-C8D3862BA0E2}" srcOrd="1" destOrd="0" presId="urn:microsoft.com/office/officeart/2005/8/layout/orgChart1"/>
    <dgm:cxn modelId="{931A7C3B-2A39-47E0-9705-0226AAEDCB06}" type="presParOf" srcId="{B306A13F-6CAC-486A-BEE1-2363ABE48A96}" destId="{CD627246-F7DA-484A-B9CD-269E6BA081A4}" srcOrd="2" destOrd="0" presId="urn:microsoft.com/office/officeart/2005/8/layout/orgChart1"/>
    <dgm:cxn modelId="{FBE4E81B-27B9-44B4-AC2D-1E23CE708C48}" type="presParOf" srcId="{4CBC2AFB-F4DB-4AC1-A5B9-2C24202ECDD0}" destId="{0DC6C836-2016-46C5-B894-2A91E8B45820}" srcOrd="4" destOrd="0" presId="urn:microsoft.com/office/officeart/2005/8/layout/orgChart1"/>
    <dgm:cxn modelId="{743431A3-FF87-48B8-82EF-56DAC2378BDD}" type="presParOf" srcId="{4CBC2AFB-F4DB-4AC1-A5B9-2C24202ECDD0}" destId="{EFCB662E-770A-41A5-80D8-9EC00FD2E301}" srcOrd="5" destOrd="0" presId="urn:microsoft.com/office/officeart/2005/8/layout/orgChart1"/>
    <dgm:cxn modelId="{22138EDA-5AEA-46C1-BDD8-4C332418F4B5}" type="presParOf" srcId="{EFCB662E-770A-41A5-80D8-9EC00FD2E301}" destId="{133FDED2-A8EA-4683-AE24-548934ECF16A}" srcOrd="0" destOrd="0" presId="urn:microsoft.com/office/officeart/2005/8/layout/orgChart1"/>
    <dgm:cxn modelId="{C6E0E786-239C-44EE-B600-EF46D6DDEF4A}" type="presParOf" srcId="{133FDED2-A8EA-4683-AE24-548934ECF16A}" destId="{0FD97F97-2D4D-4414-80E9-7477D413891A}" srcOrd="0" destOrd="0" presId="urn:microsoft.com/office/officeart/2005/8/layout/orgChart1"/>
    <dgm:cxn modelId="{3C4DE017-89A2-41E1-A228-CA78ADA2F833}" type="presParOf" srcId="{133FDED2-A8EA-4683-AE24-548934ECF16A}" destId="{8F823DF9-8DBB-4F7B-91B2-195E4EA42D9C}" srcOrd="1" destOrd="0" presId="urn:microsoft.com/office/officeart/2005/8/layout/orgChart1"/>
    <dgm:cxn modelId="{A5A7CE1E-960A-4B28-890D-EB4DA8F135DA}" type="presParOf" srcId="{EFCB662E-770A-41A5-80D8-9EC00FD2E301}" destId="{55DFF27F-9C31-430F-9FD0-07BEAF6B1008}" srcOrd="1" destOrd="0" presId="urn:microsoft.com/office/officeart/2005/8/layout/orgChart1"/>
    <dgm:cxn modelId="{10B2D673-409E-4D61-94A1-B226DB83C184}" type="presParOf" srcId="{EFCB662E-770A-41A5-80D8-9EC00FD2E301}" destId="{2B2BC7A1-0FAD-4A62-840E-789A96274506}" srcOrd="2" destOrd="0" presId="urn:microsoft.com/office/officeart/2005/8/layout/orgChart1"/>
    <dgm:cxn modelId="{AE67341F-D88C-4E4E-9349-83455C675913}" type="presParOf" srcId="{4CBC2AFB-F4DB-4AC1-A5B9-2C24202ECDD0}" destId="{8990946E-C2C2-434A-A45E-56DBCEB631D6}" srcOrd="6" destOrd="0" presId="urn:microsoft.com/office/officeart/2005/8/layout/orgChart1"/>
    <dgm:cxn modelId="{669B690F-AE5C-4F72-AFDB-159376262925}" type="presParOf" srcId="{4CBC2AFB-F4DB-4AC1-A5B9-2C24202ECDD0}" destId="{1BBF39B5-626D-4D17-9B95-C4106064DDCD}" srcOrd="7" destOrd="0" presId="urn:microsoft.com/office/officeart/2005/8/layout/orgChart1"/>
    <dgm:cxn modelId="{A132F42C-E467-4812-9273-82719040913C}" type="presParOf" srcId="{1BBF39B5-626D-4D17-9B95-C4106064DDCD}" destId="{E8E3F6F5-3CDA-49F0-8001-CC3CA26D4E12}" srcOrd="0" destOrd="0" presId="urn:microsoft.com/office/officeart/2005/8/layout/orgChart1"/>
    <dgm:cxn modelId="{664E4F49-9CB4-4618-B375-5C02EC49D18E}" type="presParOf" srcId="{E8E3F6F5-3CDA-49F0-8001-CC3CA26D4E12}" destId="{D116273E-A330-493B-A970-97BB1742AF4D}" srcOrd="0" destOrd="0" presId="urn:microsoft.com/office/officeart/2005/8/layout/orgChart1"/>
    <dgm:cxn modelId="{5CC6CA95-8523-44A4-9557-440B0A37BF75}" type="presParOf" srcId="{E8E3F6F5-3CDA-49F0-8001-CC3CA26D4E12}" destId="{5A7F399A-D19A-45CB-A866-6FBD32793EB3}" srcOrd="1" destOrd="0" presId="urn:microsoft.com/office/officeart/2005/8/layout/orgChart1"/>
    <dgm:cxn modelId="{D9D9F8DC-A6FC-4625-8697-E55DE84CB14F}" type="presParOf" srcId="{1BBF39B5-626D-4D17-9B95-C4106064DDCD}" destId="{5C6D8B6E-A1C8-42D5-8508-1DD5207605BF}" srcOrd="1" destOrd="0" presId="urn:microsoft.com/office/officeart/2005/8/layout/orgChart1"/>
    <dgm:cxn modelId="{E30FBF08-482B-4B77-8F12-4AEC9628ABDE}" type="presParOf" srcId="{1BBF39B5-626D-4D17-9B95-C4106064DDCD}" destId="{5DDF009D-C3BF-47E1-9935-D769684D0DFF}" srcOrd="2" destOrd="0" presId="urn:microsoft.com/office/officeart/2005/8/layout/orgChart1"/>
    <dgm:cxn modelId="{8B7A3CF7-E555-4A13-9A08-8B8D7648C60D}" type="presParOf" srcId="{4CBC2AFB-F4DB-4AC1-A5B9-2C24202ECDD0}" destId="{801D3C73-B567-4B10-A9A3-FD1A246E835B}" srcOrd="8" destOrd="0" presId="urn:microsoft.com/office/officeart/2005/8/layout/orgChart1"/>
    <dgm:cxn modelId="{FD32DFBD-3DCA-4472-98A8-C1173FEAD91D}" type="presParOf" srcId="{4CBC2AFB-F4DB-4AC1-A5B9-2C24202ECDD0}" destId="{41C65A5E-3418-43A7-927F-6BEC2DEC17A7}" srcOrd="9" destOrd="0" presId="urn:microsoft.com/office/officeart/2005/8/layout/orgChart1"/>
    <dgm:cxn modelId="{902508F4-6050-447F-A82B-345F6D7929AB}" type="presParOf" srcId="{41C65A5E-3418-43A7-927F-6BEC2DEC17A7}" destId="{09E9607B-09D4-44AE-87E0-CA5B09C5EBE4}" srcOrd="0" destOrd="0" presId="urn:microsoft.com/office/officeart/2005/8/layout/orgChart1"/>
    <dgm:cxn modelId="{EB96C77E-C43E-41A5-BA2D-8A92ABACA466}" type="presParOf" srcId="{09E9607B-09D4-44AE-87E0-CA5B09C5EBE4}" destId="{0FCF0035-C52B-4FA0-81A1-0E96CDF9CD8C}" srcOrd="0" destOrd="0" presId="urn:microsoft.com/office/officeart/2005/8/layout/orgChart1"/>
    <dgm:cxn modelId="{A9C30F83-6107-4953-A03B-CFFE7D9FCB7B}" type="presParOf" srcId="{09E9607B-09D4-44AE-87E0-CA5B09C5EBE4}" destId="{F1B09DF5-9F92-4DBE-B613-0294FBFF6148}" srcOrd="1" destOrd="0" presId="urn:microsoft.com/office/officeart/2005/8/layout/orgChart1"/>
    <dgm:cxn modelId="{92D93648-2415-4E95-B382-DFAF4EB5312B}" type="presParOf" srcId="{41C65A5E-3418-43A7-927F-6BEC2DEC17A7}" destId="{B6CAC3ED-4AB4-4A52-8502-7ED880F30937}" srcOrd="1" destOrd="0" presId="urn:microsoft.com/office/officeart/2005/8/layout/orgChart1"/>
    <dgm:cxn modelId="{BE50DDD7-2C5A-40AF-BD09-9818534BC7CF}" type="presParOf" srcId="{41C65A5E-3418-43A7-927F-6BEC2DEC17A7}" destId="{43402B84-E012-49DB-ABB0-BFE42ABF2CBD}" srcOrd="2" destOrd="0" presId="urn:microsoft.com/office/officeart/2005/8/layout/orgChart1"/>
    <dgm:cxn modelId="{7FD2CA23-A042-4F6A-B1F9-2F2A314F9E9D}" type="presParOf" srcId="{35040EE1-FBEB-480C-99BB-67DA2DFB18F8}" destId="{B25C0DAA-14B8-4D80-9EF0-E5800601256A}" srcOrd="2" destOrd="0" presId="urn:microsoft.com/office/officeart/2005/8/layout/orgChart1"/>
    <dgm:cxn modelId="{D7FD6BD3-88DE-43DD-AB54-762AEA92E795}" type="presParOf" srcId="{1C7CE507-E2A0-404A-9449-3ECB1712FA6A}" destId="{8AFC9AB3-EFFD-40E4-B9D3-36A9B12324C1}" srcOrd="2" destOrd="0" presId="urn:microsoft.com/office/officeart/2005/8/layout/orgChart1"/>
    <dgm:cxn modelId="{1640F900-41E8-4E56-92F8-EBDFDE361967}" type="presParOf" srcId="{1C7CE507-E2A0-404A-9449-3ECB1712FA6A}" destId="{1B4C9925-650D-4E81-BB2E-F0F4D2845ABF}" srcOrd="3" destOrd="0" presId="urn:microsoft.com/office/officeart/2005/8/layout/orgChart1"/>
    <dgm:cxn modelId="{8620B298-2388-4F2A-B47B-C6FC7EB9B611}" type="presParOf" srcId="{1B4C9925-650D-4E81-BB2E-F0F4D2845ABF}" destId="{A440DD57-18D8-4CFB-8451-DB0EAE09F77E}" srcOrd="0" destOrd="0" presId="urn:microsoft.com/office/officeart/2005/8/layout/orgChart1"/>
    <dgm:cxn modelId="{795E6561-D8EC-4432-AD59-BCBCCD88C80F}" type="presParOf" srcId="{A440DD57-18D8-4CFB-8451-DB0EAE09F77E}" destId="{E5BEEE8B-DDD9-4C9E-A5FD-C10DBE648BFD}" srcOrd="0" destOrd="0" presId="urn:microsoft.com/office/officeart/2005/8/layout/orgChart1"/>
    <dgm:cxn modelId="{F53406D2-618B-4A48-8048-90327643263B}" type="presParOf" srcId="{A440DD57-18D8-4CFB-8451-DB0EAE09F77E}" destId="{F1E89A74-6B6B-41FD-96FF-F2639C0B8DFE}" srcOrd="1" destOrd="0" presId="urn:microsoft.com/office/officeart/2005/8/layout/orgChart1"/>
    <dgm:cxn modelId="{92A0D4ED-69C5-47AB-9214-D147EF1114E9}" type="presParOf" srcId="{1B4C9925-650D-4E81-BB2E-F0F4D2845ABF}" destId="{39BC8EE3-EE41-4312-8094-9291375A5095}" srcOrd="1" destOrd="0" presId="urn:microsoft.com/office/officeart/2005/8/layout/orgChart1"/>
    <dgm:cxn modelId="{E797C1D0-3C5B-4A51-9789-D63955450C0F}" type="presParOf" srcId="{39BC8EE3-EE41-4312-8094-9291375A5095}" destId="{5B89F6FD-C4FA-4047-90DE-5686075FA290}" srcOrd="0" destOrd="0" presId="urn:microsoft.com/office/officeart/2005/8/layout/orgChart1"/>
    <dgm:cxn modelId="{0DCFFFEA-2CD0-42E3-901E-8043160DEAF4}" type="presParOf" srcId="{39BC8EE3-EE41-4312-8094-9291375A5095}" destId="{30B628CC-291D-4F6F-AE08-0C2D7178798E}" srcOrd="1" destOrd="0" presId="urn:microsoft.com/office/officeart/2005/8/layout/orgChart1"/>
    <dgm:cxn modelId="{7CEA16C2-CCCB-4491-B3AC-6DA8575A2041}" type="presParOf" srcId="{30B628CC-291D-4F6F-AE08-0C2D7178798E}" destId="{231499C4-7CE9-43E9-B60D-A9B86C61CB21}" srcOrd="0" destOrd="0" presId="urn:microsoft.com/office/officeart/2005/8/layout/orgChart1"/>
    <dgm:cxn modelId="{2737CE4F-8D47-4BB5-B9BC-AD56554B35AC}" type="presParOf" srcId="{231499C4-7CE9-43E9-B60D-A9B86C61CB21}" destId="{49A89A68-3115-4C7C-A560-9665129CD797}" srcOrd="0" destOrd="0" presId="urn:microsoft.com/office/officeart/2005/8/layout/orgChart1"/>
    <dgm:cxn modelId="{F3FCAEEE-E4F8-4C99-8E2F-2409F3DFD708}" type="presParOf" srcId="{231499C4-7CE9-43E9-B60D-A9B86C61CB21}" destId="{B44EE50E-DA65-4667-B717-B5AE3D908481}" srcOrd="1" destOrd="0" presId="urn:microsoft.com/office/officeart/2005/8/layout/orgChart1"/>
    <dgm:cxn modelId="{A5DF213F-6899-4300-8451-5F795BE5784C}" type="presParOf" srcId="{30B628CC-291D-4F6F-AE08-0C2D7178798E}" destId="{823031D6-C94E-48F1-90BC-5A62BA4A83C3}" srcOrd="1" destOrd="0" presId="urn:microsoft.com/office/officeart/2005/8/layout/orgChart1"/>
    <dgm:cxn modelId="{DAE4036B-2156-4526-83BD-6E1AD9D6C903}" type="presParOf" srcId="{30B628CC-291D-4F6F-AE08-0C2D7178798E}" destId="{6E4F7AA0-11C1-4351-944E-19041FD58AD4}" srcOrd="2" destOrd="0" presId="urn:microsoft.com/office/officeart/2005/8/layout/orgChart1"/>
    <dgm:cxn modelId="{D039F84D-00F0-4AB9-A40A-AC41F7632F85}" type="presParOf" srcId="{39BC8EE3-EE41-4312-8094-9291375A5095}" destId="{2C1A45F5-10DD-4BA3-ADF8-9D2344798371}" srcOrd="2" destOrd="0" presId="urn:microsoft.com/office/officeart/2005/8/layout/orgChart1"/>
    <dgm:cxn modelId="{3E363AED-CFAA-443C-A916-C52E7A6D9439}" type="presParOf" srcId="{39BC8EE3-EE41-4312-8094-9291375A5095}" destId="{8E57E023-0CE1-40A6-993B-DAD5B9E98B95}" srcOrd="3" destOrd="0" presId="urn:microsoft.com/office/officeart/2005/8/layout/orgChart1"/>
    <dgm:cxn modelId="{F45E7BE0-0408-4AAB-8E6A-A2A9678399F2}" type="presParOf" srcId="{8E57E023-0CE1-40A6-993B-DAD5B9E98B95}" destId="{15601446-81A2-4489-86BF-B0A328E710C6}" srcOrd="0" destOrd="0" presId="urn:microsoft.com/office/officeart/2005/8/layout/orgChart1"/>
    <dgm:cxn modelId="{3C21663D-4A6B-4241-8E51-C05573723024}" type="presParOf" srcId="{15601446-81A2-4489-86BF-B0A328E710C6}" destId="{737BD6A9-E4BE-42EA-A1C6-5D12AE6D9569}" srcOrd="0" destOrd="0" presId="urn:microsoft.com/office/officeart/2005/8/layout/orgChart1"/>
    <dgm:cxn modelId="{317D6674-B748-4C7A-B681-32F33360186B}" type="presParOf" srcId="{15601446-81A2-4489-86BF-B0A328E710C6}" destId="{F1DCB7EA-735B-47E7-AFB9-1D1688F210FB}" srcOrd="1" destOrd="0" presId="urn:microsoft.com/office/officeart/2005/8/layout/orgChart1"/>
    <dgm:cxn modelId="{718F01A5-08EB-4C91-B833-B5C8D6C30B65}" type="presParOf" srcId="{8E57E023-0CE1-40A6-993B-DAD5B9E98B95}" destId="{50851172-0A8C-499C-BEB9-C211DFFDF5E6}" srcOrd="1" destOrd="0" presId="urn:microsoft.com/office/officeart/2005/8/layout/orgChart1"/>
    <dgm:cxn modelId="{B9112867-9F66-46A5-94C2-8A788770307B}" type="presParOf" srcId="{8E57E023-0CE1-40A6-993B-DAD5B9E98B95}" destId="{1DB65A22-5099-4284-A969-B8C5EB3C826C}" srcOrd="2" destOrd="0" presId="urn:microsoft.com/office/officeart/2005/8/layout/orgChart1"/>
    <dgm:cxn modelId="{41B0338C-B254-4B32-89E3-69AA0A109048}" type="presParOf" srcId="{39BC8EE3-EE41-4312-8094-9291375A5095}" destId="{718D74A3-1988-4840-ADE1-50B97404AA53}" srcOrd="4" destOrd="0" presId="urn:microsoft.com/office/officeart/2005/8/layout/orgChart1"/>
    <dgm:cxn modelId="{31464302-EB85-4559-86E3-705DD891DBD8}" type="presParOf" srcId="{39BC8EE3-EE41-4312-8094-9291375A5095}" destId="{4EB92430-168A-4267-92D4-55A892939E3F}" srcOrd="5" destOrd="0" presId="urn:microsoft.com/office/officeart/2005/8/layout/orgChart1"/>
    <dgm:cxn modelId="{0D78BE30-1EF9-4E45-BEA8-85C410B720D1}" type="presParOf" srcId="{4EB92430-168A-4267-92D4-55A892939E3F}" destId="{06591681-2A87-4A1A-8AB4-0BC5272C6206}" srcOrd="0" destOrd="0" presId="urn:microsoft.com/office/officeart/2005/8/layout/orgChart1"/>
    <dgm:cxn modelId="{23E67FC6-C2C0-4561-B31B-533285854947}" type="presParOf" srcId="{06591681-2A87-4A1A-8AB4-0BC5272C6206}" destId="{883E70DC-FE2B-49BE-9BA7-3CD51C05C321}" srcOrd="0" destOrd="0" presId="urn:microsoft.com/office/officeart/2005/8/layout/orgChart1"/>
    <dgm:cxn modelId="{D83148F4-F5B6-4E7F-9997-C120ACFE55AE}" type="presParOf" srcId="{06591681-2A87-4A1A-8AB4-0BC5272C6206}" destId="{A1D78F9A-22E8-4BA5-918B-072F7C454544}" srcOrd="1" destOrd="0" presId="urn:microsoft.com/office/officeart/2005/8/layout/orgChart1"/>
    <dgm:cxn modelId="{EAB75E78-10D2-487B-A1DA-9A715C34133A}" type="presParOf" srcId="{4EB92430-168A-4267-92D4-55A892939E3F}" destId="{8AEB9C85-6995-4E95-880F-C9ACB6E13AF4}" srcOrd="1" destOrd="0" presId="urn:microsoft.com/office/officeart/2005/8/layout/orgChart1"/>
    <dgm:cxn modelId="{9946FC0A-8CCB-4912-A537-1B88C2E54E33}" type="presParOf" srcId="{4EB92430-168A-4267-92D4-55A892939E3F}" destId="{DF0A8185-ED23-432E-A90D-7F8E96D98165}" srcOrd="2" destOrd="0" presId="urn:microsoft.com/office/officeart/2005/8/layout/orgChart1"/>
    <dgm:cxn modelId="{8C75E385-3E4E-45FB-9FA6-F7CBB89CF31A}" type="presParOf" srcId="{39BC8EE3-EE41-4312-8094-9291375A5095}" destId="{F6FBF472-7299-4B70-8EA4-5CB2D1E9C995}" srcOrd="6" destOrd="0" presId="urn:microsoft.com/office/officeart/2005/8/layout/orgChart1"/>
    <dgm:cxn modelId="{2F4799EF-87CD-4F74-AD09-30DE23FA6FD4}" type="presParOf" srcId="{39BC8EE3-EE41-4312-8094-9291375A5095}" destId="{88F7DE9D-A578-4079-9ACD-3D02EB3722D7}" srcOrd="7" destOrd="0" presId="urn:microsoft.com/office/officeart/2005/8/layout/orgChart1"/>
    <dgm:cxn modelId="{1143E0F1-3841-4FA6-B4CB-2C31B89A4230}" type="presParOf" srcId="{88F7DE9D-A578-4079-9ACD-3D02EB3722D7}" destId="{09904C7E-EB8E-482B-A98F-3AE0335C2F76}" srcOrd="0" destOrd="0" presId="urn:microsoft.com/office/officeart/2005/8/layout/orgChart1"/>
    <dgm:cxn modelId="{32957E54-67BB-4BEE-81DA-E2A12CD36DF5}" type="presParOf" srcId="{09904C7E-EB8E-482B-A98F-3AE0335C2F76}" destId="{840529BC-2F69-4087-BEC5-A5ECDD763390}" srcOrd="0" destOrd="0" presId="urn:microsoft.com/office/officeart/2005/8/layout/orgChart1"/>
    <dgm:cxn modelId="{C56C3A69-5E9F-4E26-AFB6-0C7104555D8A}" type="presParOf" srcId="{09904C7E-EB8E-482B-A98F-3AE0335C2F76}" destId="{92C0C499-7E17-41CA-84A0-D78BC79F143C}" srcOrd="1" destOrd="0" presId="urn:microsoft.com/office/officeart/2005/8/layout/orgChart1"/>
    <dgm:cxn modelId="{6E2AB6EA-2F69-4F48-8B71-2321DBA8554C}" type="presParOf" srcId="{88F7DE9D-A578-4079-9ACD-3D02EB3722D7}" destId="{4BDB620D-B637-474C-99D6-D8DB99251320}" srcOrd="1" destOrd="0" presId="urn:microsoft.com/office/officeart/2005/8/layout/orgChart1"/>
    <dgm:cxn modelId="{B6C0813D-0E8E-4EF8-9D3C-7DC133C6C458}" type="presParOf" srcId="{88F7DE9D-A578-4079-9ACD-3D02EB3722D7}" destId="{6874D415-FA91-40E7-9676-0B33AF3E5211}" srcOrd="2" destOrd="0" presId="urn:microsoft.com/office/officeart/2005/8/layout/orgChart1"/>
    <dgm:cxn modelId="{47EBB106-B5A7-4717-990B-9AE8D4EA3FE6}" type="presParOf" srcId="{39BC8EE3-EE41-4312-8094-9291375A5095}" destId="{778EF38D-C8CD-4B9B-B15D-CA24AAE8C102}" srcOrd="8" destOrd="0" presId="urn:microsoft.com/office/officeart/2005/8/layout/orgChart1"/>
    <dgm:cxn modelId="{D19B5236-050E-4BA8-B6D0-0EC42BBAD18E}" type="presParOf" srcId="{39BC8EE3-EE41-4312-8094-9291375A5095}" destId="{839A845A-7C6B-4A75-9BC2-7682295EC04D}" srcOrd="9" destOrd="0" presId="urn:microsoft.com/office/officeart/2005/8/layout/orgChart1"/>
    <dgm:cxn modelId="{C5FF2969-8C7A-4961-946A-0AAF31D00374}" type="presParOf" srcId="{839A845A-7C6B-4A75-9BC2-7682295EC04D}" destId="{92C28ABB-CC53-4740-AE67-BE57AF0E5AD5}" srcOrd="0" destOrd="0" presId="urn:microsoft.com/office/officeart/2005/8/layout/orgChart1"/>
    <dgm:cxn modelId="{0519B0BA-CE34-42DD-B43C-0D237C3447A0}" type="presParOf" srcId="{92C28ABB-CC53-4740-AE67-BE57AF0E5AD5}" destId="{3445806E-3A57-43EC-907A-9534D81613A4}" srcOrd="0" destOrd="0" presId="urn:microsoft.com/office/officeart/2005/8/layout/orgChart1"/>
    <dgm:cxn modelId="{12CA0D73-B94B-4B42-9751-83E8F263D5AE}" type="presParOf" srcId="{92C28ABB-CC53-4740-AE67-BE57AF0E5AD5}" destId="{9C60508F-AA77-475D-85FB-0214967E5E4A}" srcOrd="1" destOrd="0" presId="urn:microsoft.com/office/officeart/2005/8/layout/orgChart1"/>
    <dgm:cxn modelId="{F49D3B46-DBBF-4E15-8DC3-62DA7FAAFF90}" type="presParOf" srcId="{839A845A-7C6B-4A75-9BC2-7682295EC04D}" destId="{11AD54B3-1FF2-4F7C-BBEA-534072475139}" srcOrd="1" destOrd="0" presId="urn:microsoft.com/office/officeart/2005/8/layout/orgChart1"/>
    <dgm:cxn modelId="{346B438D-5B9D-4749-AA6A-E52BE590F355}" type="presParOf" srcId="{839A845A-7C6B-4A75-9BC2-7682295EC04D}" destId="{B3EDAD04-6925-4437-A10A-23F14BA5DDD0}" srcOrd="2" destOrd="0" presId="urn:microsoft.com/office/officeart/2005/8/layout/orgChart1"/>
    <dgm:cxn modelId="{7E5013E2-F9A1-40AE-9A2F-FB7B578D44C6}" type="presParOf" srcId="{1B4C9925-650D-4E81-BB2E-F0F4D2845ABF}" destId="{1A0A88DE-3520-4EAA-8F2F-87C6FF5F4D04}" srcOrd="2" destOrd="0" presId="urn:microsoft.com/office/officeart/2005/8/layout/orgChart1"/>
    <dgm:cxn modelId="{D78F47FB-94D4-4175-8ED8-711FDC05C2DA}" type="presParOf" srcId="{1C7CE507-E2A0-404A-9449-3ECB1712FA6A}" destId="{539CA2B6-6E11-46B7-907B-39ABC2B0BC67}" srcOrd="4" destOrd="0" presId="urn:microsoft.com/office/officeart/2005/8/layout/orgChart1"/>
    <dgm:cxn modelId="{430D62A9-A5A6-4381-BC0C-3AF689FAC3EB}" type="presParOf" srcId="{1C7CE507-E2A0-404A-9449-3ECB1712FA6A}" destId="{A91132AC-76D4-4468-A6A9-7F2E833BDEB0}" srcOrd="5" destOrd="0" presId="urn:microsoft.com/office/officeart/2005/8/layout/orgChart1"/>
    <dgm:cxn modelId="{B026EBE4-22ED-42CC-B370-9993727FF782}" type="presParOf" srcId="{A91132AC-76D4-4468-A6A9-7F2E833BDEB0}" destId="{040184DB-8260-4182-B626-4ECF3BC4B43A}" srcOrd="0" destOrd="0" presId="urn:microsoft.com/office/officeart/2005/8/layout/orgChart1"/>
    <dgm:cxn modelId="{5FBB9957-CF93-448D-A7E7-7E73C6FE728D}" type="presParOf" srcId="{040184DB-8260-4182-B626-4ECF3BC4B43A}" destId="{6CF2543C-F299-462B-8DF2-B251370B427F}" srcOrd="0" destOrd="0" presId="urn:microsoft.com/office/officeart/2005/8/layout/orgChart1"/>
    <dgm:cxn modelId="{3DD2CE5E-4646-4719-89E8-0B24E5DAB73E}" type="presParOf" srcId="{040184DB-8260-4182-B626-4ECF3BC4B43A}" destId="{B4478C3A-7FC3-4104-8F33-5CA95259AE2F}" srcOrd="1" destOrd="0" presId="urn:microsoft.com/office/officeart/2005/8/layout/orgChart1"/>
    <dgm:cxn modelId="{A6F5C1D4-C7D2-4A59-B575-D357AD9AAD23}" type="presParOf" srcId="{A91132AC-76D4-4468-A6A9-7F2E833BDEB0}" destId="{A0EDA1E8-BFBC-4000-B3F0-9E827E089B50}" srcOrd="1" destOrd="0" presId="urn:microsoft.com/office/officeart/2005/8/layout/orgChart1"/>
    <dgm:cxn modelId="{B058E49C-97E1-4FB9-B3FA-6E5C242BCB5D}" type="presParOf" srcId="{A0EDA1E8-BFBC-4000-B3F0-9E827E089B50}" destId="{4CDD543A-F29A-43C6-AA3F-FE7DECA1A948}" srcOrd="0" destOrd="0" presId="urn:microsoft.com/office/officeart/2005/8/layout/orgChart1"/>
    <dgm:cxn modelId="{DA5F2758-9209-4D2C-948D-681B8E9FE649}" type="presParOf" srcId="{A0EDA1E8-BFBC-4000-B3F0-9E827E089B50}" destId="{FE136B13-DE5C-48DF-83E3-2342E9E38AB1}" srcOrd="1" destOrd="0" presId="urn:microsoft.com/office/officeart/2005/8/layout/orgChart1"/>
    <dgm:cxn modelId="{E441AC80-4856-4C90-87EA-31F1535DBC0D}" type="presParOf" srcId="{FE136B13-DE5C-48DF-83E3-2342E9E38AB1}" destId="{8B9AE860-2ED8-44FB-B392-238169908AFC}" srcOrd="0" destOrd="0" presId="urn:microsoft.com/office/officeart/2005/8/layout/orgChart1"/>
    <dgm:cxn modelId="{20774E09-02F4-4727-89E4-F5EFAE4FFDB1}" type="presParOf" srcId="{8B9AE860-2ED8-44FB-B392-238169908AFC}" destId="{CB777497-3D88-47C9-8EF4-1F83A094BAFB}" srcOrd="0" destOrd="0" presId="urn:microsoft.com/office/officeart/2005/8/layout/orgChart1"/>
    <dgm:cxn modelId="{C9EBF555-84F1-4B82-8ED5-3F86E6AD9A95}" type="presParOf" srcId="{8B9AE860-2ED8-44FB-B392-238169908AFC}" destId="{22A10C24-1936-401F-B02B-76A9EB3B7D2A}" srcOrd="1" destOrd="0" presId="urn:microsoft.com/office/officeart/2005/8/layout/orgChart1"/>
    <dgm:cxn modelId="{7FD58A22-EC69-46AF-931D-01BEFC390E11}" type="presParOf" srcId="{FE136B13-DE5C-48DF-83E3-2342E9E38AB1}" destId="{C557BCE3-BC8B-4F89-98F7-772B02D28654}" srcOrd="1" destOrd="0" presId="urn:microsoft.com/office/officeart/2005/8/layout/orgChart1"/>
    <dgm:cxn modelId="{7A3AD56A-8ED3-4084-AEB7-2292CFCB18C6}" type="presParOf" srcId="{FE136B13-DE5C-48DF-83E3-2342E9E38AB1}" destId="{A8BF0CC5-1A76-4A06-921A-EDC7DC61442C}" srcOrd="2" destOrd="0" presId="urn:microsoft.com/office/officeart/2005/8/layout/orgChart1"/>
    <dgm:cxn modelId="{E56F3289-77DA-4FAD-87D3-8B2C1CCF7468}" type="presParOf" srcId="{A0EDA1E8-BFBC-4000-B3F0-9E827E089B50}" destId="{71F3959D-84B6-433A-BAA1-87AEB514FDDA}" srcOrd="2" destOrd="0" presId="urn:microsoft.com/office/officeart/2005/8/layout/orgChart1"/>
    <dgm:cxn modelId="{1FCD3BF9-3AF2-48CD-AADE-2ADA03DF07F0}" type="presParOf" srcId="{A0EDA1E8-BFBC-4000-B3F0-9E827E089B50}" destId="{1F51D1E2-1827-4572-9759-A91E353BAFDD}" srcOrd="3" destOrd="0" presId="urn:microsoft.com/office/officeart/2005/8/layout/orgChart1"/>
    <dgm:cxn modelId="{51B8D2BB-92BB-40A5-8333-A7E5C2429460}" type="presParOf" srcId="{1F51D1E2-1827-4572-9759-A91E353BAFDD}" destId="{2EC46BFB-DEA3-42F2-B3F9-FE04167F8D26}" srcOrd="0" destOrd="0" presId="urn:microsoft.com/office/officeart/2005/8/layout/orgChart1"/>
    <dgm:cxn modelId="{C962E249-3ADE-4A11-82AF-718803B34B37}" type="presParOf" srcId="{2EC46BFB-DEA3-42F2-B3F9-FE04167F8D26}" destId="{DB255067-3F4B-48D0-81C2-D7644AD25036}" srcOrd="0" destOrd="0" presId="urn:microsoft.com/office/officeart/2005/8/layout/orgChart1"/>
    <dgm:cxn modelId="{022CDF70-BBE0-4206-A3BE-1F21FA2F06DE}" type="presParOf" srcId="{2EC46BFB-DEA3-42F2-B3F9-FE04167F8D26}" destId="{C1146FFF-8DE8-40B9-B8EE-240F5F3D6ED9}" srcOrd="1" destOrd="0" presId="urn:microsoft.com/office/officeart/2005/8/layout/orgChart1"/>
    <dgm:cxn modelId="{D9448099-CCA9-4288-9B5D-24F0728F9BE5}" type="presParOf" srcId="{1F51D1E2-1827-4572-9759-A91E353BAFDD}" destId="{2AE21CAC-90D6-4834-91CD-5D7229D52838}" srcOrd="1" destOrd="0" presId="urn:microsoft.com/office/officeart/2005/8/layout/orgChart1"/>
    <dgm:cxn modelId="{8074069A-A96A-46B2-B3DE-F97EBCC2B821}" type="presParOf" srcId="{1F51D1E2-1827-4572-9759-A91E353BAFDD}" destId="{F2394455-BAA6-4609-9BD6-A3318FF06EFB}" srcOrd="2" destOrd="0" presId="urn:microsoft.com/office/officeart/2005/8/layout/orgChart1"/>
    <dgm:cxn modelId="{F707007A-BD86-4A8C-B79E-72FE3CEC9DD4}" type="presParOf" srcId="{A0EDA1E8-BFBC-4000-B3F0-9E827E089B50}" destId="{4214F37A-0C1C-4B27-9923-E836B0BD3D23}" srcOrd="4" destOrd="0" presId="urn:microsoft.com/office/officeart/2005/8/layout/orgChart1"/>
    <dgm:cxn modelId="{76A697CD-83BB-47E8-934C-9560F31461B8}" type="presParOf" srcId="{A0EDA1E8-BFBC-4000-B3F0-9E827E089B50}" destId="{E750A731-DA49-41C2-9687-DC75576B3B4B}" srcOrd="5" destOrd="0" presId="urn:microsoft.com/office/officeart/2005/8/layout/orgChart1"/>
    <dgm:cxn modelId="{93BFD54C-A3A8-4886-8584-60F0346DDE31}" type="presParOf" srcId="{E750A731-DA49-41C2-9687-DC75576B3B4B}" destId="{014A7299-051B-4DFD-8DD8-22B5039D9105}" srcOrd="0" destOrd="0" presId="urn:microsoft.com/office/officeart/2005/8/layout/orgChart1"/>
    <dgm:cxn modelId="{BDA9CB25-A2D9-4438-AEEE-D4F865F08A2B}" type="presParOf" srcId="{014A7299-051B-4DFD-8DD8-22B5039D9105}" destId="{6DE545F1-FC2E-4007-94E9-5887C7E2C10D}" srcOrd="0" destOrd="0" presId="urn:microsoft.com/office/officeart/2005/8/layout/orgChart1"/>
    <dgm:cxn modelId="{AF6BB44E-5F9B-482A-A850-D4D79B6F2D91}" type="presParOf" srcId="{014A7299-051B-4DFD-8DD8-22B5039D9105}" destId="{8A43B014-67E0-4906-8A7F-9731A38DD0DC}" srcOrd="1" destOrd="0" presId="urn:microsoft.com/office/officeart/2005/8/layout/orgChart1"/>
    <dgm:cxn modelId="{D538C9C8-8B6B-44DA-8F0D-CB7B738334F0}" type="presParOf" srcId="{E750A731-DA49-41C2-9687-DC75576B3B4B}" destId="{281BC217-27BA-46E9-AD5F-A9736BFAF12A}" srcOrd="1" destOrd="0" presId="urn:microsoft.com/office/officeart/2005/8/layout/orgChart1"/>
    <dgm:cxn modelId="{C6093F32-2535-4474-820F-F8A770F11FA9}" type="presParOf" srcId="{E750A731-DA49-41C2-9687-DC75576B3B4B}" destId="{F83CF98A-7E54-40AF-B686-FF1DA26C75AD}" srcOrd="2" destOrd="0" presId="urn:microsoft.com/office/officeart/2005/8/layout/orgChart1"/>
    <dgm:cxn modelId="{08435547-D7AB-4BC1-AC32-9F0CDD7E25E0}" type="presParOf" srcId="{A0EDA1E8-BFBC-4000-B3F0-9E827E089B50}" destId="{A93FE65C-AFFF-4184-9CC4-3EF650DA1BC8}" srcOrd="6" destOrd="0" presId="urn:microsoft.com/office/officeart/2005/8/layout/orgChart1"/>
    <dgm:cxn modelId="{ACADAD7C-6EAC-482D-9AAE-2643D1BBBFD6}" type="presParOf" srcId="{A0EDA1E8-BFBC-4000-B3F0-9E827E089B50}" destId="{1363E28C-B703-4A62-B561-1153B191EB0B}" srcOrd="7" destOrd="0" presId="urn:microsoft.com/office/officeart/2005/8/layout/orgChart1"/>
    <dgm:cxn modelId="{042E5494-2CF7-4EA7-AC16-1A9B2C3FE1D7}" type="presParOf" srcId="{1363E28C-B703-4A62-B561-1153B191EB0B}" destId="{73F7705D-6841-468A-A880-9C519F3076AA}" srcOrd="0" destOrd="0" presId="urn:microsoft.com/office/officeart/2005/8/layout/orgChart1"/>
    <dgm:cxn modelId="{03206443-73F3-4CAA-94E0-F553D4E13B24}" type="presParOf" srcId="{73F7705D-6841-468A-A880-9C519F3076AA}" destId="{87A29122-5CE0-4D5C-850E-A3F55BEF25E0}" srcOrd="0" destOrd="0" presId="urn:microsoft.com/office/officeart/2005/8/layout/orgChart1"/>
    <dgm:cxn modelId="{9C12B63A-FF55-46E2-917C-693A28B26A4D}" type="presParOf" srcId="{73F7705D-6841-468A-A880-9C519F3076AA}" destId="{4C253BEA-1E69-49BE-AF3B-6306D113207B}" srcOrd="1" destOrd="0" presId="urn:microsoft.com/office/officeart/2005/8/layout/orgChart1"/>
    <dgm:cxn modelId="{C9B1CD2A-B715-4B46-9890-6D16DC9E1C7C}" type="presParOf" srcId="{1363E28C-B703-4A62-B561-1153B191EB0B}" destId="{F4A87F55-7EBA-4600-88F2-FBD1665DFD56}" srcOrd="1" destOrd="0" presId="urn:microsoft.com/office/officeart/2005/8/layout/orgChart1"/>
    <dgm:cxn modelId="{8C842D8D-691B-4930-A724-BD16730831A6}" type="presParOf" srcId="{1363E28C-B703-4A62-B561-1153B191EB0B}" destId="{7571B8AE-C39E-44E5-9871-5D45FC1BB264}" srcOrd="2" destOrd="0" presId="urn:microsoft.com/office/officeart/2005/8/layout/orgChart1"/>
    <dgm:cxn modelId="{EC8FECB0-C555-4ACF-AAB1-7FF5A9A5A6BB}" type="presParOf" srcId="{A0EDA1E8-BFBC-4000-B3F0-9E827E089B50}" destId="{8F738727-304B-4453-BB3D-DCE4541ABCE1}" srcOrd="8" destOrd="0" presId="urn:microsoft.com/office/officeart/2005/8/layout/orgChart1"/>
    <dgm:cxn modelId="{095FF60F-7851-47CD-82E7-8E81C165C6CC}" type="presParOf" srcId="{A0EDA1E8-BFBC-4000-B3F0-9E827E089B50}" destId="{F1E7878C-2EF4-4E48-949A-03365F5767DB}" srcOrd="9" destOrd="0" presId="urn:microsoft.com/office/officeart/2005/8/layout/orgChart1"/>
    <dgm:cxn modelId="{F7490B35-4378-42DC-A383-0462DE77647E}" type="presParOf" srcId="{F1E7878C-2EF4-4E48-949A-03365F5767DB}" destId="{1AF78D10-874E-492C-BDFF-8538C6E0509C}" srcOrd="0" destOrd="0" presId="urn:microsoft.com/office/officeart/2005/8/layout/orgChart1"/>
    <dgm:cxn modelId="{117B7ECD-F39F-4A75-A7CB-38D1A2454DDA}" type="presParOf" srcId="{1AF78D10-874E-492C-BDFF-8538C6E0509C}" destId="{9B643C3F-DC25-4B9D-AF4A-12C710E24DE1}" srcOrd="0" destOrd="0" presId="urn:microsoft.com/office/officeart/2005/8/layout/orgChart1"/>
    <dgm:cxn modelId="{012AF9C8-4F75-422F-BD33-A8BC09973426}" type="presParOf" srcId="{1AF78D10-874E-492C-BDFF-8538C6E0509C}" destId="{903B44CD-72E9-4CEB-BC63-CCF51864F074}" srcOrd="1" destOrd="0" presId="urn:microsoft.com/office/officeart/2005/8/layout/orgChart1"/>
    <dgm:cxn modelId="{C0AB5824-0D95-47C0-B76E-742F123091BF}" type="presParOf" srcId="{F1E7878C-2EF4-4E48-949A-03365F5767DB}" destId="{83D8C7F8-3BE9-46DF-AF2A-B9A8BCBC0DBF}" srcOrd="1" destOrd="0" presId="urn:microsoft.com/office/officeart/2005/8/layout/orgChart1"/>
    <dgm:cxn modelId="{5D17D411-3015-48B4-92CB-8485368EE74F}" type="presParOf" srcId="{F1E7878C-2EF4-4E48-949A-03365F5767DB}" destId="{02F455D6-3F41-4D96-8E98-A088FF788EE4}" srcOrd="2" destOrd="0" presId="urn:microsoft.com/office/officeart/2005/8/layout/orgChart1"/>
    <dgm:cxn modelId="{2A0FB8A0-9B92-46C1-B839-7F088DE76E9D}" type="presParOf" srcId="{A91132AC-76D4-4468-A6A9-7F2E833BDEB0}" destId="{E90FB28E-EC08-4E5B-8F5B-9AC6788BD702}" srcOrd="2" destOrd="0" presId="urn:microsoft.com/office/officeart/2005/8/layout/orgChart1"/>
    <dgm:cxn modelId="{D42E3218-C2A6-41C8-8D82-6630A06BDB85}" type="presParOf" srcId="{1C7CE507-E2A0-404A-9449-3ECB1712FA6A}" destId="{91ABEC69-6814-4275-9276-05AD63E8C289}" srcOrd="6" destOrd="0" presId="urn:microsoft.com/office/officeart/2005/8/layout/orgChart1"/>
    <dgm:cxn modelId="{1AFD23D2-E219-4B6B-B9F8-FD6020CE8CAD}" type="presParOf" srcId="{1C7CE507-E2A0-404A-9449-3ECB1712FA6A}" destId="{1D7F66C2-3B09-48BD-881A-7EE0C78335D0}" srcOrd="7" destOrd="0" presId="urn:microsoft.com/office/officeart/2005/8/layout/orgChart1"/>
    <dgm:cxn modelId="{C7B377A9-5AD2-4197-B64B-ED4C57DAA4CF}" type="presParOf" srcId="{1D7F66C2-3B09-48BD-881A-7EE0C78335D0}" destId="{BEC40D43-D10A-45DA-A702-04DDDD8B27C1}" srcOrd="0" destOrd="0" presId="urn:microsoft.com/office/officeart/2005/8/layout/orgChart1"/>
    <dgm:cxn modelId="{FDCD7B72-8A1D-4EFD-BA08-2CE4815C6D85}" type="presParOf" srcId="{BEC40D43-D10A-45DA-A702-04DDDD8B27C1}" destId="{D255C09D-FEED-4220-AD8E-E760B83370A8}" srcOrd="0" destOrd="0" presId="urn:microsoft.com/office/officeart/2005/8/layout/orgChart1"/>
    <dgm:cxn modelId="{254A9800-307F-4C22-93BF-570C2B69C2C9}" type="presParOf" srcId="{BEC40D43-D10A-45DA-A702-04DDDD8B27C1}" destId="{31A1D5AB-3BD9-401C-BAE4-816626592F4E}" srcOrd="1" destOrd="0" presId="urn:microsoft.com/office/officeart/2005/8/layout/orgChart1"/>
    <dgm:cxn modelId="{81C68BA4-B764-463B-A949-EA6619C8890C}" type="presParOf" srcId="{1D7F66C2-3B09-48BD-881A-7EE0C78335D0}" destId="{6BB22303-C880-47CA-A26A-9E1FD3A7E62D}" srcOrd="1" destOrd="0" presId="urn:microsoft.com/office/officeart/2005/8/layout/orgChart1"/>
    <dgm:cxn modelId="{5FF1C081-74B5-4AE3-8E35-F80B000B9C6E}" type="presParOf" srcId="{6BB22303-C880-47CA-A26A-9E1FD3A7E62D}" destId="{4640B748-7854-4CD0-A439-205F4867A979}" srcOrd="0" destOrd="0" presId="urn:microsoft.com/office/officeart/2005/8/layout/orgChart1"/>
    <dgm:cxn modelId="{219D9924-5F66-463E-9FD7-F4A31565478A}" type="presParOf" srcId="{6BB22303-C880-47CA-A26A-9E1FD3A7E62D}" destId="{8A6A55A6-D115-434F-BB24-04A5587ABBFD}" srcOrd="1" destOrd="0" presId="urn:microsoft.com/office/officeart/2005/8/layout/orgChart1"/>
    <dgm:cxn modelId="{A0728D8C-8F3D-4703-9B62-1AD10AE24848}" type="presParOf" srcId="{8A6A55A6-D115-434F-BB24-04A5587ABBFD}" destId="{A11AAE95-13F7-4CC0-97F4-D2C811C02881}" srcOrd="0" destOrd="0" presId="urn:microsoft.com/office/officeart/2005/8/layout/orgChart1"/>
    <dgm:cxn modelId="{635663AA-9F49-4284-8890-B46E91934096}" type="presParOf" srcId="{A11AAE95-13F7-4CC0-97F4-D2C811C02881}" destId="{FDA7C85A-4F9B-4D8E-A2E4-CFD40FE76C07}" srcOrd="0" destOrd="0" presId="urn:microsoft.com/office/officeart/2005/8/layout/orgChart1"/>
    <dgm:cxn modelId="{153E4AF3-EED8-4BE5-914F-192C761B8645}" type="presParOf" srcId="{A11AAE95-13F7-4CC0-97F4-D2C811C02881}" destId="{BFFC90DE-5BAA-4C39-953C-B124A5319CB7}" srcOrd="1" destOrd="0" presId="urn:microsoft.com/office/officeart/2005/8/layout/orgChart1"/>
    <dgm:cxn modelId="{30199FD2-039D-4416-AE96-9D8D4FC238B4}" type="presParOf" srcId="{8A6A55A6-D115-434F-BB24-04A5587ABBFD}" destId="{6CA955E5-C96E-4B12-9248-530A4497ECC3}" srcOrd="1" destOrd="0" presId="urn:microsoft.com/office/officeart/2005/8/layout/orgChart1"/>
    <dgm:cxn modelId="{7A22F3DD-F220-468E-9C5C-7E7B94300947}" type="presParOf" srcId="{8A6A55A6-D115-434F-BB24-04A5587ABBFD}" destId="{E4593305-5B08-4BBC-8180-41D578668861}" srcOrd="2" destOrd="0" presId="urn:microsoft.com/office/officeart/2005/8/layout/orgChart1"/>
    <dgm:cxn modelId="{AD772F44-B579-4C68-8D78-E53131EA6290}" type="presParOf" srcId="{1D7F66C2-3B09-48BD-881A-7EE0C78335D0}" destId="{87128ED0-0967-4830-B5DC-0874AF48D676}" srcOrd="2" destOrd="0" presId="urn:microsoft.com/office/officeart/2005/8/layout/orgChart1"/>
    <dgm:cxn modelId="{026145C9-6D6A-417A-9A20-D819AD7699F0}" type="presParOf" srcId="{1C7CE507-E2A0-404A-9449-3ECB1712FA6A}" destId="{1CEF4B49-65C2-4D10-A32B-1ED19DA5A263}" srcOrd="8" destOrd="0" presId="urn:microsoft.com/office/officeart/2005/8/layout/orgChart1"/>
    <dgm:cxn modelId="{61D0E89D-B37A-497A-B79F-E928669B1183}" type="presParOf" srcId="{1C7CE507-E2A0-404A-9449-3ECB1712FA6A}" destId="{59C0946B-E764-4D34-A7A7-BCFC0DCC32DA}" srcOrd="9" destOrd="0" presId="urn:microsoft.com/office/officeart/2005/8/layout/orgChart1"/>
    <dgm:cxn modelId="{DE561B24-75E3-4AA3-96E0-921E162F54C6}" type="presParOf" srcId="{59C0946B-E764-4D34-A7A7-BCFC0DCC32DA}" destId="{356081A5-7DFF-4E0A-A785-5DE733594E19}" srcOrd="0" destOrd="0" presId="urn:microsoft.com/office/officeart/2005/8/layout/orgChart1"/>
    <dgm:cxn modelId="{C1FC0FF5-D1FB-4278-B7A3-C692C3B6F6A8}" type="presParOf" srcId="{356081A5-7DFF-4E0A-A785-5DE733594E19}" destId="{55293C12-4913-4C4E-9E37-A185BFC27BDB}" srcOrd="0" destOrd="0" presId="urn:microsoft.com/office/officeart/2005/8/layout/orgChart1"/>
    <dgm:cxn modelId="{FB9CF5C5-C004-482E-B56A-5D14B3D305B7}" type="presParOf" srcId="{356081A5-7DFF-4E0A-A785-5DE733594E19}" destId="{D4F46F75-9E30-443B-9ECF-3F7A6CCEAC58}" srcOrd="1" destOrd="0" presId="urn:microsoft.com/office/officeart/2005/8/layout/orgChart1"/>
    <dgm:cxn modelId="{B84CD91D-4D7F-4F6D-B25B-021D79E7CA42}" type="presParOf" srcId="{59C0946B-E764-4D34-A7A7-BCFC0DCC32DA}" destId="{5F68A73D-9189-47EB-9124-2E2FA41AD643}" srcOrd="1" destOrd="0" presId="urn:microsoft.com/office/officeart/2005/8/layout/orgChart1"/>
    <dgm:cxn modelId="{7B025C9C-EDEE-4E8A-B90A-DC563D13EB8A}" type="presParOf" srcId="{5F68A73D-9189-47EB-9124-2E2FA41AD643}" destId="{6B5F5AEC-6AE3-4F9E-9A4C-2701097F7ADA}" srcOrd="0" destOrd="0" presId="urn:microsoft.com/office/officeart/2005/8/layout/orgChart1"/>
    <dgm:cxn modelId="{D71ED553-F97D-4679-9676-ABE9F199A644}" type="presParOf" srcId="{5F68A73D-9189-47EB-9124-2E2FA41AD643}" destId="{69E5B37F-4A14-4C0A-93F6-6FA414B5FAE3}" srcOrd="1" destOrd="0" presId="urn:microsoft.com/office/officeart/2005/8/layout/orgChart1"/>
    <dgm:cxn modelId="{E7024C60-E12E-4CE9-9032-3CE903B1ED92}" type="presParOf" srcId="{69E5B37F-4A14-4C0A-93F6-6FA414B5FAE3}" destId="{D32C32CA-44D4-4171-88D2-50B219299B10}" srcOrd="0" destOrd="0" presId="urn:microsoft.com/office/officeart/2005/8/layout/orgChart1"/>
    <dgm:cxn modelId="{4C97D69B-8C77-4D24-BFA3-BC1CE53B249E}" type="presParOf" srcId="{D32C32CA-44D4-4171-88D2-50B219299B10}" destId="{B7C6D7B3-6D8D-4129-BC60-FC0B948ED14C}" srcOrd="0" destOrd="0" presId="urn:microsoft.com/office/officeart/2005/8/layout/orgChart1"/>
    <dgm:cxn modelId="{8B33C506-D255-4CAF-983B-2225877DC23D}" type="presParOf" srcId="{D32C32CA-44D4-4171-88D2-50B219299B10}" destId="{5EE01053-7A35-475B-ADD2-FF0E41AE93EB}" srcOrd="1" destOrd="0" presId="urn:microsoft.com/office/officeart/2005/8/layout/orgChart1"/>
    <dgm:cxn modelId="{25CD2AE7-105F-4BC0-B2A7-15B64B07399E}" type="presParOf" srcId="{69E5B37F-4A14-4C0A-93F6-6FA414B5FAE3}" destId="{07A5BAA7-7045-4CE5-BD27-58C654B16E61}" srcOrd="1" destOrd="0" presId="urn:microsoft.com/office/officeart/2005/8/layout/orgChart1"/>
    <dgm:cxn modelId="{7E6D8763-95B7-4713-A0AA-8F785F86411B}" type="presParOf" srcId="{69E5B37F-4A14-4C0A-93F6-6FA414B5FAE3}" destId="{02235178-C489-4C88-9E79-E8107EA95A95}" srcOrd="2" destOrd="0" presId="urn:microsoft.com/office/officeart/2005/8/layout/orgChart1"/>
    <dgm:cxn modelId="{3C3AE536-C07C-4846-896C-18FCD79B977D}" type="presParOf" srcId="{5F68A73D-9189-47EB-9124-2E2FA41AD643}" destId="{6F4FFF62-7E69-4C79-81C9-FD89EB2067E5}" srcOrd="2" destOrd="0" presId="urn:microsoft.com/office/officeart/2005/8/layout/orgChart1"/>
    <dgm:cxn modelId="{B7B6AAFC-C200-4989-BD8B-466A055CFB33}" type="presParOf" srcId="{5F68A73D-9189-47EB-9124-2E2FA41AD643}" destId="{4ABF8B69-751C-42A5-84E1-A2222BCE6BBD}" srcOrd="3" destOrd="0" presId="urn:microsoft.com/office/officeart/2005/8/layout/orgChart1"/>
    <dgm:cxn modelId="{20399D18-83BE-46A2-B709-3ADCCD5A9B53}" type="presParOf" srcId="{4ABF8B69-751C-42A5-84E1-A2222BCE6BBD}" destId="{7CF14523-6016-468D-939A-D93FBEFD50B2}" srcOrd="0" destOrd="0" presId="urn:microsoft.com/office/officeart/2005/8/layout/orgChart1"/>
    <dgm:cxn modelId="{32A6A9B5-E985-4B4E-A3F9-6D170E49ABAC}" type="presParOf" srcId="{7CF14523-6016-468D-939A-D93FBEFD50B2}" destId="{BE4DB128-783A-4A89-8311-B7C9C3CB245D}" srcOrd="0" destOrd="0" presId="urn:microsoft.com/office/officeart/2005/8/layout/orgChart1"/>
    <dgm:cxn modelId="{515F76D9-8106-4C70-B2A3-500A2E3B6091}" type="presParOf" srcId="{7CF14523-6016-468D-939A-D93FBEFD50B2}" destId="{8F45E0B3-A8EB-4E67-8C70-40F3107E030D}" srcOrd="1" destOrd="0" presId="urn:microsoft.com/office/officeart/2005/8/layout/orgChart1"/>
    <dgm:cxn modelId="{F2EA451F-D900-4CF4-A3A4-1A66736067DF}" type="presParOf" srcId="{4ABF8B69-751C-42A5-84E1-A2222BCE6BBD}" destId="{94F690F1-A1BA-4E20-8DDA-D928761648EF}" srcOrd="1" destOrd="0" presId="urn:microsoft.com/office/officeart/2005/8/layout/orgChart1"/>
    <dgm:cxn modelId="{511C452C-69A0-4664-9253-07A6749F71F7}" type="presParOf" srcId="{4ABF8B69-751C-42A5-84E1-A2222BCE6BBD}" destId="{AF932139-0EC2-4257-8634-EDCD822D9354}" srcOrd="2" destOrd="0" presId="urn:microsoft.com/office/officeart/2005/8/layout/orgChart1"/>
    <dgm:cxn modelId="{D5D791D1-6F9F-462D-AC9B-047B5ED02070}" type="presParOf" srcId="{5F68A73D-9189-47EB-9124-2E2FA41AD643}" destId="{87E5CBAB-B05E-49CE-A037-C06F8B4FF4E6}" srcOrd="4" destOrd="0" presId="urn:microsoft.com/office/officeart/2005/8/layout/orgChart1"/>
    <dgm:cxn modelId="{469EA8C6-B2C9-481B-953D-B4FAA279869B}" type="presParOf" srcId="{5F68A73D-9189-47EB-9124-2E2FA41AD643}" destId="{1FA3D978-560A-4846-B755-68D4D7FE2AF2}" srcOrd="5" destOrd="0" presId="urn:microsoft.com/office/officeart/2005/8/layout/orgChart1"/>
    <dgm:cxn modelId="{F1A8BE77-2D4B-4B81-BDD5-4EB65DE58632}" type="presParOf" srcId="{1FA3D978-560A-4846-B755-68D4D7FE2AF2}" destId="{BE2598D3-9F5E-4A8F-A03E-9B2ABCB2DD74}" srcOrd="0" destOrd="0" presId="urn:microsoft.com/office/officeart/2005/8/layout/orgChart1"/>
    <dgm:cxn modelId="{1E031EE0-D805-4C72-B93C-15BCA1E23851}" type="presParOf" srcId="{BE2598D3-9F5E-4A8F-A03E-9B2ABCB2DD74}" destId="{A4F18817-E0A7-4293-A138-86AFF31F2E82}" srcOrd="0" destOrd="0" presId="urn:microsoft.com/office/officeart/2005/8/layout/orgChart1"/>
    <dgm:cxn modelId="{0416F7BB-1084-4BBD-8CAD-2926F98B410B}" type="presParOf" srcId="{BE2598D3-9F5E-4A8F-A03E-9B2ABCB2DD74}" destId="{7FE5AF0A-C810-422D-9B62-A0C1C3AD7765}" srcOrd="1" destOrd="0" presId="urn:microsoft.com/office/officeart/2005/8/layout/orgChart1"/>
    <dgm:cxn modelId="{8A4AAC2A-91A2-4D42-A477-44966748DBF4}" type="presParOf" srcId="{1FA3D978-560A-4846-B755-68D4D7FE2AF2}" destId="{322410E5-BA5C-4012-BD89-DC8A05F9318B}" srcOrd="1" destOrd="0" presId="urn:microsoft.com/office/officeart/2005/8/layout/orgChart1"/>
    <dgm:cxn modelId="{AFD25580-59FF-4193-B1BE-FED6FC9AED9A}" type="presParOf" srcId="{1FA3D978-560A-4846-B755-68D4D7FE2AF2}" destId="{4016B7FA-D8A2-49EA-A0E7-5CE24DE2AD2C}" srcOrd="2" destOrd="0" presId="urn:microsoft.com/office/officeart/2005/8/layout/orgChart1"/>
    <dgm:cxn modelId="{5F0B3748-40E7-4DB5-B8FA-6D86FF7D365B}" type="presParOf" srcId="{5F68A73D-9189-47EB-9124-2E2FA41AD643}" destId="{4E73F45D-9CE8-4048-856B-E81ABC921D37}" srcOrd="6" destOrd="0" presId="urn:microsoft.com/office/officeart/2005/8/layout/orgChart1"/>
    <dgm:cxn modelId="{EE38B828-6B4C-4007-A622-288CFC68FB04}" type="presParOf" srcId="{5F68A73D-9189-47EB-9124-2E2FA41AD643}" destId="{096A97BB-329E-4458-913A-ABB489C027F7}" srcOrd="7" destOrd="0" presId="urn:microsoft.com/office/officeart/2005/8/layout/orgChart1"/>
    <dgm:cxn modelId="{50832E56-8C61-4175-917C-12CABF5B5190}" type="presParOf" srcId="{096A97BB-329E-4458-913A-ABB489C027F7}" destId="{AE881928-829F-45F0-B5B1-21FDDCD98F99}" srcOrd="0" destOrd="0" presId="urn:microsoft.com/office/officeart/2005/8/layout/orgChart1"/>
    <dgm:cxn modelId="{35773ADC-F195-4B90-A02F-36002C0367AC}" type="presParOf" srcId="{AE881928-829F-45F0-B5B1-21FDDCD98F99}" destId="{1D151E0E-C04C-44CE-8D8B-B6ACDBE30239}" srcOrd="0" destOrd="0" presId="urn:microsoft.com/office/officeart/2005/8/layout/orgChart1"/>
    <dgm:cxn modelId="{D9784759-CBEC-496C-8D2D-3FC51B7769FE}" type="presParOf" srcId="{AE881928-829F-45F0-B5B1-21FDDCD98F99}" destId="{A5F9BEC7-E654-4B50-BD9B-0C9D3782087A}" srcOrd="1" destOrd="0" presId="urn:microsoft.com/office/officeart/2005/8/layout/orgChart1"/>
    <dgm:cxn modelId="{49EB31DE-ACDB-42F9-9431-D57535B0C30E}" type="presParOf" srcId="{096A97BB-329E-4458-913A-ABB489C027F7}" destId="{CC8A110F-88A6-4A27-92BE-0AF5C1AEB8F3}" srcOrd="1" destOrd="0" presId="urn:microsoft.com/office/officeart/2005/8/layout/orgChart1"/>
    <dgm:cxn modelId="{DCB9A60F-5735-4B52-9E83-9A1914FBBEC8}" type="presParOf" srcId="{096A97BB-329E-4458-913A-ABB489C027F7}" destId="{F068B84C-6FD5-42E9-986A-D03491584557}" srcOrd="2" destOrd="0" presId="urn:microsoft.com/office/officeart/2005/8/layout/orgChart1"/>
    <dgm:cxn modelId="{76DFC248-23A1-444E-B5DB-598A7D60F238}" type="presParOf" srcId="{59C0946B-E764-4D34-A7A7-BCFC0DCC32DA}" destId="{B87D7461-CD02-4291-824A-553C3504B379}" srcOrd="2" destOrd="0" presId="urn:microsoft.com/office/officeart/2005/8/layout/orgChart1"/>
    <dgm:cxn modelId="{519ABF1E-6155-4F7B-A58E-A55961FB525A}" type="presParOf" srcId="{BC817197-06D3-4C32-837B-15633D2EA00D}" destId="{4696FC61-54C9-4BBA-A87F-1DF6A2DD86A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7CFC8E-B56A-473F-9B8F-1F1B047DB0FE}"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DFC55D3C-0D00-4B96-A84F-FE6AEDE46B10}">
      <dgm:prSet phldrT="[Text]" custT="1"/>
      <dgm:spPr/>
      <dgm:t>
        <a:bodyPr/>
        <a:lstStyle/>
        <a:p>
          <a:r>
            <a:rPr lang="en-US" sz="1800" smtClean="0">
              <a:latin typeface="Times New Roman" panose="02020603050405020304" pitchFamily="18" charset="0"/>
              <a:cs typeface="Times New Roman" panose="02020603050405020304" pitchFamily="18" charset="0"/>
            </a:rPr>
            <a:t>Nhà hảo tâm –Người dùng</a:t>
          </a:r>
          <a:endParaRPr lang="en-US" sz="1800">
            <a:latin typeface="Times New Roman" panose="02020603050405020304" pitchFamily="18" charset="0"/>
            <a:cs typeface="Times New Roman" panose="02020603050405020304" pitchFamily="18" charset="0"/>
          </a:endParaRPr>
        </a:p>
      </dgm:t>
    </dgm:pt>
    <dgm:pt modelId="{84EAB8E3-B2EC-47D9-8110-599D386F2A2F}" type="parTrans" cxnId="{4B081960-051A-4CE7-8519-9B64473FF016}">
      <dgm:prSet/>
      <dgm:spPr/>
      <dgm:t>
        <a:bodyPr/>
        <a:lstStyle/>
        <a:p>
          <a:endParaRPr lang="en-US"/>
        </a:p>
      </dgm:t>
    </dgm:pt>
    <dgm:pt modelId="{5240EAE8-72D1-4BB6-9D8B-292B84DAB89B}" type="sibTrans" cxnId="{4B081960-051A-4CE7-8519-9B64473FF016}">
      <dgm:prSet/>
      <dgm:spPr/>
      <dgm:t>
        <a:bodyPr/>
        <a:lstStyle/>
        <a:p>
          <a:endParaRPr lang="en-US"/>
        </a:p>
      </dgm:t>
    </dgm:pt>
    <dgm:pt modelId="{DDCB0320-3CE3-4F49-AFCC-C0A664282637}">
      <dgm:prSet phldrT="[Text]" custT="1"/>
      <dgm:spPr/>
      <dgm:t>
        <a:bodyPr/>
        <a:lstStyle/>
        <a:p>
          <a:r>
            <a:rPr lang="en-US" sz="1600" smtClean="0">
              <a:latin typeface="Times New Roman" panose="02020603050405020304" pitchFamily="18" charset="0"/>
              <a:cs typeface="Times New Roman" panose="02020603050405020304" pitchFamily="18" charset="0"/>
            </a:rPr>
            <a:t>Đăng nhập</a:t>
          </a:r>
          <a:endParaRPr lang="en-US" sz="1600">
            <a:latin typeface="Times New Roman" panose="02020603050405020304" pitchFamily="18" charset="0"/>
            <a:cs typeface="Times New Roman" panose="02020603050405020304" pitchFamily="18" charset="0"/>
          </a:endParaRPr>
        </a:p>
      </dgm:t>
    </dgm:pt>
    <dgm:pt modelId="{92EB74F0-26BC-4708-8CD5-EFE13E0B4696}" type="parTrans" cxnId="{9D10872F-751E-4194-9DD7-3566F33C67A4}">
      <dgm:prSet/>
      <dgm:spPr/>
      <dgm:t>
        <a:bodyPr/>
        <a:lstStyle/>
        <a:p>
          <a:endParaRPr lang="en-US" sz="1800">
            <a:latin typeface="Times New Roman" panose="02020603050405020304" pitchFamily="18" charset="0"/>
            <a:cs typeface="Times New Roman" panose="02020603050405020304" pitchFamily="18" charset="0"/>
          </a:endParaRPr>
        </a:p>
      </dgm:t>
    </dgm:pt>
    <dgm:pt modelId="{A9CAB0D1-1680-41DE-89B7-B34E307FCFA9}" type="sibTrans" cxnId="{9D10872F-751E-4194-9DD7-3566F33C67A4}">
      <dgm:prSet/>
      <dgm:spPr/>
      <dgm:t>
        <a:bodyPr/>
        <a:lstStyle/>
        <a:p>
          <a:endParaRPr lang="en-US"/>
        </a:p>
      </dgm:t>
    </dgm:pt>
    <dgm:pt modelId="{094D04A2-63A8-4A1F-9E71-19D40C7DC313}">
      <dgm:prSet phldrT="[Text]" custT="1"/>
      <dgm:spPr/>
      <dgm:t>
        <a:bodyPr/>
        <a:lstStyle/>
        <a:p>
          <a:r>
            <a:rPr lang="en-US" sz="1600" smtClean="0">
              <a:latin typeface="Times New Roman" panose="02020603050405020304" pitchFamily="18" charset="0"/>
              <a:cs typeface="Times New Roman" panose="02020603050405020304" pitchFamily="18" charset="0"/>
            </a:rPr>
            <a:t>Đăng ký</a:t>
          </a:r>
          <a:endParaRPr lang="en-US" sz="1600">
            <a:latin typeface="Times New Roman" panose="02020603050405020304" pitchFamily="18" charset="0"/>
            <a:cs typeface="Times New Roman" panose="02020603050405020304" pitchFamily="18" charset="0"/>
          </a:endParaRPr>
        </a:p>
      </dgm:t>
    </dgm:pt>
    <dgm:pt modelId="{38C944E8-3B27-4648-BDC0-80F80C8B7297}" type="parTrans" cxnId="{81614D4A-256D-49CC-AA61-726831B515F4}">
      <dgm:prSet/>
      <dgm:spPr/>
      <dgm:t>
        <a:bodyPr/>
        <a:lstStyle/>
        <a:p>
          <a:endParaRPr lang="en-US" sz="1800">
            <a:latin typeface="Times New Roman" panose="02020603050405020304" pitchFamily="18" charset="0"/>
            <a:cs typeface="Times New Roman" panose="02020603050405020304" pitchFamily="18" charset="0"/>
          </a:endParaRPr>
        </a:p>
      </dgm:t>
    </dgm:pt>
    <dgm:pt modelId="{3C6B0EAB-3FBD-4E24-9B7B-2390A36FB9A1}" type="sibTrans" cxnId="{81614D4A-256D-49CC-AA61-726831B515F4}">
      <dgm:prSet/>
      <dgm:spPr/>
      <dgm:t>
        <a:bodyPr/>
        <a:lstStyle/>
        <a:p>
          <a:endParaRPr lang="en-US"/>
        </a:p>
      </dgm:t>
    </dgm:pt>
    <dgm:pt modelId="{E375EF51-DA2D-4222-A1FF-4FAB6FDD404B}">
      <dgm:prSet phldrT="[Text]" custT="1"/>
      <dgm:spPr/>
      <dgm:t>
        <a:bodyPr/>
        <a:lstStyle/>
        <a:p>
          <a:r>
            <a:rPr lang="en-US" sz="1600" smtClean="0">
              <a:latin typeface="Times New Roman" panose="02020603050405020304" pitchFamily="18" charset="0"/>
              <a:cs typeface="Times New Roman" panose="02020603050405020304" pitchFamily="18" charset="0"/>
            </a:rPr>
            <a:t>Xem danh sách quỹ quyên góp</a:t>
          </a:r>
          <a:endParaRPr lang="en-US" sz="1600">
            <a:latin typeface="Times New Roman" panose="02020603050405020304" pitchFamily="18" charset="0"/>
            <a:cs typeface="Times New Roman" panose="02020603050405020304" pitchFamily="18" charset="0"/>
          </a:endParaRPr>
        </a:p>
      </dgm:t>
    </dgm:pt>
    <dgm:pt modelId="{0BC66412-2D88-469E-8478-62A249CD1677}" type="parTrans" cxnId="{948AC281-C0D1-4195-8830-A5DD81C3554D}">
      <dgm:prSet/>
      <dgm:spPr/>
      <dgm:t>
        <a:bodyPr/>
        <a:lstStyle/>
        <a:p>
          <a:endParaRPr lang="en-US" sz="1800">
            <a:latin typeface="Times New Roman" panose="02020603050405020304" pitchFamily="18" charset="0"/>
            <a:cs typeface="Times New Roman" panose="02020603050405020304" pitchFamily="18" charset="0"/>
          </a:endParaRPr>
        </a:p>
      </dgm:t>
    </dgm:pt>
    <dgm:pt modelId="{4923BDAB-6ABB-4661-B8BE-CB9BF5B1E6C6}" type="sibTrans" cxnId="{948AC281-C0D1-4195-8830-A5DD81C3554D}">
      <dgm:prSet/>
      <dgm:spPr/>
      <dgm:t>
        <a:bodyPr/>
        <a:lstStyle/>
        <a:p>
          <a:endParaRPr lang="en-US"/>
        </a:p>
      </dgm:t>
    </dgm:pt>
    <dgm:pt modelId="{93589CA9-9C4E-4D7D-B325-C21C1EDE0D5D}">
      <dgm:prSet phldrT="[Text]" custT="1"/>
      <dgm:spPr/>
      <dgm:t>
        <a:bodyPr/>
        <a:lstStyle/>
        <a:p>
          <a:r>
            <a:rPr lang="en-US" sz="1300" smtClean="0">
              <a:latin typeface="Times New Roman" panose="02020603050405020304" pitchFamily="18" charset="0"/>
              <a:cs typeface="Times New Roman" panose="02020603050405020304" pitchFamily="18" charset="0"/>
            </a:rPr>
            <a:t>Quên mật khảu</a:t>
          </a:r>
          <a:endParaRPr lang="en-US" sz="1300">
            <a:latin typeface="Times New Roman" panose="02020603050405020304" pitchFamily="18" charset="0"/>
            <a:cs typeface="Times New Roman" panose="02020603050405020304" pitchFamily="18" charset="0"/>
          </a:endParaRPr>
        </a:p>
      </dgm:t>
    </dgm:pt>
    <dgm:pt modelId="{1BDD1AB7-2131-4EAF-9549-2B8E03AD83EE}" type="parTrans" cxnId="{A6C8793B-F0C6-489E-B815-040BE8B8B4DE}">
      <dgm:prSet/>
      <dgm:spPr/>
      <dgm:t>
        <a:bodyPr/>
        <a:lstStyle/>
        <a:p>
          <a:endParaRPr lang="en-US"/>
        </a:p>
      </dgm:t>
    </dgm:pt>
    <dgm:pt modelId="{6B6CCB13-6ED0-4376-9EFD-73A5DC5E0B1E}" type="sibTrans" cxnId="{A6C8793B-F0C6-489E-B815-040BE8B8B4DE}">
      <dgm:prSet/>
      <dgm:spPr/>
      <dgm:t>
        <a:bodyPr/>
        <a:lstStyle/>
        <a:p>
          <a:endParaRPr lang="en-US"/>
        </a:p>
      </dgm:t>
    </dgm:pt>
    <dgm:pt modelId="{91439B91-2C4A-42A8-B2E7-8CCBFDDFAF48}">
      <dgm:prSet phldrT="[Text]" custT="1"/>
      <dgm:spPr/>
      <dgm:t>
        <a:bodyPr/>
        <a:lstStyle/>
        <a:p>
          <a:r>
            <a:rPr lang="en-US" sz="1600" smtClean="0">
              <a:latin typeface="Times New Roman" panose="02020603050405020304" pitchFamily="18" charset="0"/>
              <a:cs typeface="Times New Roman" panose="02020603050405020304" pitchFamily="18" charset="0"/>
            </a:rPr>
            <a:t>Xem danh sách quỹ quyên góp theo danh mục</a:t>
          </a:r>
          <a:endParaRPr lang="en-US" sz="1600">
            <a:latin typeface="Times New Roman" panose="02020603050405020304" pitchFamily="18" charset="0"/>
            <a:cs typeface="Times New Roman" panose="02020603050405020304" pitchFamily="18" charset="0"/>
          </a:endParaRPr>
        </a:p>
      </dgm:t>
    </dgm:pt>
    <dgm:pt modelId="{2B0AA826-5ACE-4BEF-A27C-F7EE9DC3329B}" type="parTrans" cxnId="{51538CA0-E2B3-477E-945C-D96598EEB25C}">
      <dgm:prSet/>
      <dgm:spPr/>
      <dgm:t>
        <a:bodyPr/>
        <a:lstStyle/>
        <a:p>
          <a:endParaRPr lang="en-US"/>
        </a:p>
      </dgm:t>
    </dgm:pt>
    <dgm:pt modelId="{9139DCF4-45FB-4155-A098-93F2C8521827}" type="sibTrans" cxnId="{51538CA0-E2B3-477E-945C-D96598EEB25C}">
      <dgm:prSet/>
      <dgm:spPr/>
      <dgm:t>
        <a:bodyPr/>
        <a:lstStyle/>
        <a:p>
          <a:endParaRPr lang="en-US"/>
        </a:p>
      </dgm:t>
    </dgm:pt>
    <dgm:pt modelId="{F94615B4-1E1D-48AB-B751-F3B168733C65}">
      <dgm:prSet phldrT="[Text]" custT="1"/>
      <dgm:spPr/>
      <dgm:t>
        <a:bodyPr/>
        <a:lstStyle/>
        <a:p>
          <a:r>
            <a:rPr lang="en-US" sz="1600" smtClean="0">
              <a:latin typeface="Times New Roman" panose="02020603050405020304" pitchFamily="18" charset="0"/>
              <a:cs typeface="Times New Roman" panose="02020603050405020304" pitchFamily="18" charset="0"/>
            </a:rPr>
            <a:t>Tìm kiếm quỹ quyên góp</a:t>
          </a:r>
          <a:endParaRPr lang="en-US" sz="1600">
            <a:latin typeface="Times New Roman" panose="02020603050405020304" pitchFamily="18" charset="0"/>
            <a:cs typeface="Times New Roman" panose="02020603050405020304" pitchFamily="18" charset="0"/>
          </a:endParaRPr>
        </a:p>
      </dgm:t>
    </dgm:pt>
    <dgm:pt modelId="{D7601F60-AA04-40E2-9FEC-4847722BB809}" type="parTrans" cxnId="{67C9220E-C108-4896-B863-3D6754B6C114}">
      <dgm:prSet/>
      <dgm:spPr/>
      <dgm:t>
        <a:bodyPr/>
        <a:lstStyle/>
        <a:p>
          <a:endParaRPr lang="en-US"/>
        </a:p>
      </dgm:t>
    </dgm:pt>
    <dgm:pt modelId="{C6EAC241-1ECF-426B-BC6A-FB68926FA410}" type="sibTrans" cxnId="{67C9220E-C108-4896-B863-3D6754B6C114}">
      <dgm:prSet/>
      <dgm:spPr/>
      <dgm:t>
        <a:bodyPr/>
        <a:lstStyle/>
        <a:p>
          <a:endParaRPr lang="en-US"/>
        </a:p>
      </dgm:t>
    </dgm:pt>
    <dgm:pt modelId="{CE2B4807-1D2B-4700-AC3F-4CA0382FC57A}">
      <dgm:prSet phldrT="[Text]" custT="1"/>
      <dgm:spPr/>
      <dgm:t>
        <a:bodyPr/>
        <a:lstStyle/>
        <a:p>
          <a:r>
            <a:rPr lang="en-US" sz="1600" smtClean="0">
              <a:latin typeface="Times New Roman" panose="02020603050405020304" pitchFamily="18" charset="0"/>
              <a:cs typeface="Times New Roman" panose="02020603050405020304" pitchFamily="18" charset="0"/>
            </a:rPr>
            <a:t>Quyên góp trực tuyến</a:t>
          </a:r>
          <a:endParaRPr lang="en-US" sz="1600">
            <a:latin typeface="Times New Roman" panose="02020603050405020304" pitchFamily="18" charset="0"/>
            <a:cs typeface="Times New Roman" panose="02020603050405020304" pitchFamily="18" charset="0"/>
          </a:endParaRPr>
        </a:p>
      </dgm:t>
    </dgm:pt>
    <dgm:pt modelId="{888D3D2D-0E8C-4797-B9AF-776B1EA5F96F}" type="parTrans" cxnId="{74DBD869-1DBD-4BC0-A8ED-CA4AD03584AE}">
      <dgm:prSet/>
      <dgm:spPr/>
      <dgm:t>
        <a:bodyPr/>
        <a:lstStyle/>
        <a:p>
          <a:endParaRPr lang="en-US"/>
        </a:p>
      </dgm:t>
    </dgm:pt>
    <dgm:pt modelId="{03E296F9-F7C9-4305-95B1-5CC4D964E9A3}" type="sibTrans" cxnId="{74DBD869-1DBD-4BC0-A8ED-CA4AD03584AE}">
      <dgm:prSet/>
      <dgm:spPr/>
      <dgm:t>
        <a:bodyPr/>
        <a:lstStyle/>
        <a:p>
          <a:endParaRPr lang="en-US"/>
        </a:p>
      </dgm:t>
    </dgm:pt>
    <dgm:pt modelId="{276FD635-E87E-4D01-BE8E-0753313FDB07}">
      <dgm:prSet phldrT="[Text]" custT="1"/>
      <dgm:spPr/>
      <dgm:t>
        <a:bodyPr/>
        <a:lstStyle/>
        <a:p>
          <a:r>
            <a:rPr lang="en-US" sz="1600" smtClean="0">
              <a:latin typeface="Times New Roman" panose="02020603050405020304" pitchFamily="18" charset="0"/>
              <a:cs typeface="Times New Roman" panose="02020603050405020304" pitchFamily="18" charset="0"/>
            </a:rPr>
            <a:t>Xem thông tin cá nhân</a:t>
          </a:r>
          <a:endParaRPr lang="en-US" sz="1600">
            <a:latin typeface="Times New Roman" panose="02020603050405020304" pitchFamily="18" charset="0"/>
            <a:cs typeface="Times New Roman" panose="02020603050405020304" pitchFamily="18" charset="0"/>
          </a:endParaRPr>
        </a:p>
      </dgm:t>
    </dgm:pt>
    <dgm:pt modelId="{991F1B0E-6DEB-4674-9890-81507A978D62}" type="parTrans" cxnId="{BFDDB747-BDE3-4960-BF40-E870A80DE5F0}">
      <dgm:prSet/>
      <dgm:spPr/>
      <dgm:t>
        <a:bodyPr/>
        <a:lstStyle/>
        <a:p>
          <a:endParaRPr lang="en-US"/>
        </a:p>
      </dgm:t>
    </dgm:pt>
    <dgm:pt modelId="{BEE79A81-1A78-4E51-8D80-A76B6E9F4D1C}" type="sibTrans" cxnId="{BFDDB747-BDE3-4960-BF40-E870A80DE5F0}">
      <dgm:prSet/>
      <dgm:spPr/>
      <dgm:t>
        <a:bodyPr/>
        <a:lstStyle/>
        <a:p>
          <a:endParaRPr lang="en-US"/>
        </a:p>
      </dgm:t>
    </dgm:pt>
    <dgm:pt modelId="{E5A23515-B738-4C01-A481-D6E0B59A6F21}">
      <dgm:prSet phldrT="[Text]" custT="1"/>
      <dgm:spPr/>
      <dgm:t>
        <a:bodyPr/>
        <a:lstStyle/>
        <a:p>
          <a:r>
            <a:rPr lang="en-US" sz="1600" smtClean="0">
              <a:latin typeface="Times New Roman" panose="02020603050405020304" pitchFamily="18" charset="0"/>
              <a:cs typeface="Times New Roman" panose="02020603050405020304" pitchFamily="18" charset="0"/>
            </a:rPr>
            <a:t>Xem lịch sử quyên góp</a:t>
          </a:r>
          <a:endParaRPr lang="en-US" sz="1600">
            <a:latin typeface="Times New Roman" panose="02020603050405020304" pitchFamily="18" charset="0"/>
            <a:cs typeface="Times New Roman" panose="02020603050405020304" pitchFamily="18" charset="0"/>
          </a:endParaRPr>
        </a:p>
      </dgm:t>
    </dgm:pt>
    <dgm:pt modelId="{86641724-2627-4771-96DA-9F27B13A529B}" type="parTrans" cxnId="{C4F54EF6-60DB-44F4-AD2F-90E095C39310}">
      <dgm:prSet/>
      <dgm:spPr/>
      <dgm:t>
        <a:bodyPr/>
        <a:lstStyle/>
        <a:p>
          <a:endParaRPr lang="en-US"/>
        </a:p>
      </dgm:t>
    </dgm:pt>
    <dgm:pt modelId="{B02E385D-CA8F-4D64-96F0-C959E92AA78C}" type="sibTrans" cxnId="{C4F54EF6-60DB-44F4-AD2F-90E095C39310}">
      <dgm:prSet/>
      <dgm:spPr/>
      <dgm:t>
        <a:bodyPr/>
        <a:lstStyle/>
        <a:p>
          <a:endParaRPr lang="en-US"/>
        </a:p>
      </dgm:t>
    </dgm:pt>
    <dgm:pt modelId="{F84E611A-69A3-4732-A8F8-C40EE6B21FB9}">
      <dgm:prSet phldrT="[Text]" custT="1"/>
      <dgm:spPr/>
      <dgm:t>
        <a:bodyPr/>
        <a:lstStyle/>
        <a:p>
          <a:r>
            <a:rPr lang="en-US" sz="1300" smtClean="0">
              <a:latin typeface="Times New Roman" panose="02020603050405020304" pitchFamily="18" charset="0"/>
              <a:cs typeface="Times New Roman" panose="02020603050405020304" pitchFamily="18" charset="0"/>
            </a:rPr>
            <a:t>Cập nhật thông tin cá nhân</a:t>
          </a:r>
          <a:endParaRPr lang="en-US" sz="1300">
            <a:latin typeface="Times New Roman" panose="02020603050405020304" pitchFamily="18" charset="0"/>
            <a:cs typeface="Times New Roman" panose="02020603050405020304" pitchFamily="18" charset="0"/>
          </a:endParaRPr>
        </a:p>
      </dgm:t>
    </dgm:pt>
    <dgm:pt modelId="{FE60C906-12FF-4E69-A48E-CCCB84DAA0A1}" type="parTrans" cxnId="{A9432D6C-7312-4F41-A70C-5AD361FDA093}">
      <dgm:prSet/>
      <dgm:spPr/>
      <dgm:t>
        <a:bodyPr/>
        <a:lstStyle/>
        <a:p>
          <a:endParaRPr lang="en-US"/>
        </a:p>
      </dgm:t>
    </dgm:pt>
    <dgm:pt modelId="{E554CA6E-2C01-440E-86BF-26C57E12F6A9}" type="sibTrans" cxnId="{A9432D6C-7312-4F41-A70C-5AD361FDA093}">
      <dgm:prSet/>
      <dgm:spPr/>
      <dgm:t>
        <a:bodyPr/>
        <a:lstStyle/>
        <a:p>
          <a:endParaRPr lang="en-US"/>
        </a:p>
      </dgm:t>
    </dgm:pt>
    <dgm:pt modelId="{D5ECDA24-BC1D-423E-8C3B-E9DC26241618}">
      <dgm:prSet phldrT="[Text]" custT="1"/>
      <dgm:spPr/>
      <dgm:t>
        <a:bodyPr/>
        <a:lstStyle/>
        <a:p>
          <a:r>
            <a:rPr lang="en-US" sz="1600" smtClean="0">
              <a:latin typeface="Times New Roman" panose="02020603050405020304" pitchFamily="18" charset="0"/>
              <a:cs typeface="Times New Roman" panose="02020603050405020304" pitchFamily="18" charset="0"/>
            </a:rPr>
            <a:t>Xem chi tiết quỹ quyên góp</a:t>
          </a:r>
          <a:endParaRPr lang="en-US" sz="1600">
            <a:latin typeface="Times New Roman" panose="02020603050405020304" pitchFamily="18" charset="0"/>
            <a:cs typeface="Times New Roman" panose="02020603050405020304" pitchFamily="18" charset="0"/>
          </a:endParaRPr>
        </a:p>
      </dgm:t>
    </dgm:pt>
    <dgm:pt modelId="{1E711258-CB3F-45D1-8961-D9CAAE606838}" type="parTrans" cxnId="{9015663D-466E-45A8-A0A2-945666128C4E}">
      <dgm:prSet/>
      <dgm:spPr/>
      <dgm:t>
        <a:bodyPr/>
        <a:lstStyle/>
        <a:p>
          <a:endParaRPr lang="en-US"/>
        </a:p>
      </dgm:t>
    </dgm:pt>
    <dgm:pt modelId="{8962145D-D1DC-4843-AA57-102B0C0C3260}" type="sibTrans" cxnId="{9015663D-466E-45A8-A0A2-945666128C4E}">
      <dgm:prSet/>
      <dgm:spPr/>
      <dgm:t>
        <a:bodyPr/>
        <a:lstStyle/>
        <a:p>
          <a:endParaRPr lang="en-US"/>
        </a:p>
      </dgm:t>
    </dgm:pt>
    <dgm:pt modelId="{908DEF9C-BC30-476E-80D0-2C7B403EC938}">
      <dgm:prSet phldrT="[Text]" custT="1"/>
      <dgm:spPr/>
      <dgm:t>
        <a:bodyPr/>
        <a:lstStyle/>
        <a:p>
          <a:r>
            <a:rPr lang="en-US" sz="1300" smtClean="0">
              <a:latin typeface="Times New Roman" panose="02020603050405020304" pitchFamily="18" charset="0"/>
              <a:cs typeface="Times New Roman" panose="02020603050405020304" pitchFamily="18" charset="0"/>
            </a:rPr>
            <a:t>Kích hoạt tài khoản qua email</a:t>
          </a:r>
          <a:endParaRPr lang="en-US" sz="1300">
            <a:latin typeface="Times New Roman" panose="02020603050405020304" pitchFamily="18" charset="0"/>
            <a:cs typeface="Times New Roman" panose="02020603050405020304" pitchFamily="18" charset="0"/>
          </a:endParaRPr>
        </a:p>
      </dgm:t>
    </dgm:pt>
    <dgm:pt modelId="{D21C84AE-151C-46FB-A2B7-5F4076C80847}" type="parTrans" cxnId="{F83C6775-D8D6-4767-8F94-8E6B2EF3D662}">
      <dgm:prSet/>
      <dgm:spPr/>
      <dgm:t>
        <a:bodyPr/>
        <a:lstStyle/>
        <a:p>
          <a:endParaRPr lang="en-US"/>
        </a:p>
      </dgm:t>
    </dgm:pt>
    <dgm:pt modelId="{2183B990-4C01-4995-B91D-283AA536913E}" type="sibTrans" cxnId="{F83C6775-D8D6-4767-8F94-8E6B2EF3D662}">
      <dgm:prSet/>
      <dgm:spPr/>
      <dgm:t>
        <a:bodyPr/>
        <a:lstStyle/>
        <a:p>
          <a:endParaRPr lang="en-US"/>
        </a:p>
      </dgm:t>
    </dgm:pt>
    <dgm:pt modelId="{109D32EF-85BB-4832-B90B-3D5B27C525F0}">
      <dgm:prSet phldrT="[Text]" custT="1"/>
      <dgm:spPr/>
      <dgm:t>
        <a:bodyPr/>
        <a:lstStyle/>
        <a:p>
          <a:r>
            <a:rPr lang="en-US" sz="1600" smtClean="0">
              <a:latin typeface="Times New Roman" panose="02020603050405020304" pitchFamily="18" charset="0"/>
              <a:cs typeface="Times New Roman" panose="02020603050405020304" pitchFamily="18" charset="0"/>
            </a:rPr>
            <a:t>Đăng xuất</a:t>
          </a:r>
          <a:endParaRPr lang="en-US" sz="1600">
            <a:latin typeface="Times New Roman" panose="02020603050405020304" pitchFamily="18" charset="0"/>
            <a:cs typeface="Times New Roman" panose="02020603050405020304" pitchFamily="18" charset="0"/>
          </a:endParaRPr>
        </a:p>
      </dgm:t>
    </dgm:pt>
    <dgm:pt modelId="{FBAE5ED5-9877-4B44-BEE9-F859D529E960}" type="parTrans" cxnId="{28ABBF8F-423A-48AF-B68D-0FC838100942}">
      <dgm:prSet/>
      <dgm:spPr/>
      <dgm:t>
        <a:bodyPr/>
        <a:lstStyle/>
        <a:p>
          <a:endParaRPr lang="en-US"/>
        </a:p>
      </dgm:t>
    </dgm:pt>
    <dgm:pt modelId="{01070FE2-A357-4B1A-A14B-F79164C62944}" type="sibTrans" cxnId="{28ABBF8F-423A-48AF-B68D-0FC838100942}">
      <dgm:prSet/>
      <dgm:spPr/>
      <dgm:t>
        <a:bodyPr/>
        <a:lstStyle/>
        <a:p>
          <a:endParaRPr lang="en-US"/>
        </a:p>
      </dgm:t>
    </dgm:pt>
    <dgm:pt modelId="{B7819218-6A7C-4299-9040-498608EB82C6}" type="pres">
      <dgm:prSet presAssocID="{DC7CFC8E-B56A-473F-9B8F-1F1B047DB0FE}" presName="hierChild1" presStyleCnt="0">
        <dgm:presLayoutVars>
          <dgm:orgChart val="1"/>
          <dgm:chPref val="1"/>
          <dgm:dir/>
          <dgm:animOne val="branch"/>
          <dgm:animLvl val="lvl"/>
          <dgm:resizeHandles/>
        </dgm:presLayoutVars>
      </dgm:prSet>
      <dgm:spPr/>
      <dgm:t>
        <a:bodyPr/>
        <a:lstStyle/>
        <a:p>
          <a:endParaRPr lang="en-US"/>
        </a:p>
      </dgm:t>
    </dgm:pt>
    <dgm:pt modelId="{A8CBA58A-88DA-46B0-A6A4-48454A15B468}" type="pres">
      <dgm:prSet presAssocID="{DFC55D3C-0D00-4B96-A84F-FE6AEDE46B10}" presName="hierRoot1" presStyleCnt="0">
        <dgm:presLayoutVars>
          <dgm:hierBranch val="init"/>
        </dgm:presLayoutVars>
      </dgm:prSet>
      <dgm:spPr/>
    </dgm:pt>
    <dgm:pt modelId="{1148CDA4-32D3-41D6-AF78-3CDB4042A0B7}" type="pres">
      <dgm:prSet presAssocID="{DFC55D3C-0D00-4B96-A84F-FE6AEDE46B10}" presName="rootComposite1" presStyleCnt="0"/>
      <dgm:spPr/>
    </dgm:pt>
    <dgm:pt modelId="{D767E5AA-A197-492F-8ED3-A82AFDF3AEED}" type="pres">
      <dgm:prSet presAssocID="{DFC55D3C-0D00-4B96-A84F-FE6AEDE46B10}" presName="rootText1" presStyleLbl="node0" presStyleIdx="0" presStyleCnt="1" custScaleX="296322" custScaleY="103169" custLinFactY="-22142" custLinFactNeighborX="-850" custLinFactNeighborY="-100000">
        <dgm:presLayoutVars>
          <dgm:chPref val="3"/>
        </dgm:presLayoutVars>
      </dgm:prSet>
      <dgm:spPr/>
      <dgm:t>
        <a:bodyPr/>
        <a:lstStyle/>
        <a:p>
          <a:endParaRPr lang="en-US"/>
        </a:p>
      </dgm:t>
    </dgm:pt>
    <dgm:pt modelId="{AEB59F4C-D7CD-4FD9-A618-4B46366E38C8}" type="pres">
      <dgm:prSet presAssocID="{DFC55D3C-0D00-4B96-A84F-FE6AEDE46B10}" presName="rootConnector1" presStyleLbl="node1" presStyleIdx="0" presStyleCnt="0"/>
      <dgm:spPr/>
      <dgm:t>
        <a:bodyPr/>
        <a:lstStyle/>
        <a:p>
          <a:endParaRPr lang="en-US"/>
        </a:p>
      </dgm:t>
    </dgm:pt>
    <dgm:pt modelId="{7CD2CBF6-A89C-44C4-9C8B-487C5E61F5DD}" type="pres">
      <dgm:prSet presAssocID="{DFC55D3C-0D00-4B96-A84F-FE6AEDE46B10}" presName="hierChild2" presStyleCnt="0"/>
      <dgm:spPr/>
    </dgm:pt>
    <dgm:pt modelId="{362438AA-365C-4A27-9CF2-B5ACE81E45B8}" type="pres">
      <dgm:prSet presAssocID="{92EB74F0-26BC-4708-8CD5-EFE13E0B4696}" presName="Name37" presStyleLbl="parChTrans1D2" presStyleIdx="0" presStyleCnt="10"/>
      <dgm:spPr/>
      <dgm:t>
        <a:bodyPr/>
        <a:lstStyle/>
        <a:p>
          <a:endParaRPr lang="en-US"/>
        </a:p>
      </dgm:t>
    </dgm:pt>
    <dgm:pt modelId="{3AFA3A1C-6E39-4590-8334-5952E9DF4F2E}" type="pres">
      <dgm:prSet presAssocID="{DDCB0320-3CE3-4F49-AFCC-C0A664282637}" presName="hierRoot2" presStyleCnt="0">
        <dgm:presLayoutVars>
          <dgm:hierBranch val="init"/>
        </dgm:presLayoutVars>
      </dgm:prSet>
      <dgm:spPr/>
    </dgm:pt>
    <dgm:pt modelId="{A1704D39-A209-41F9-AE8D-0A217C870190}" type="pres">
      <dgm:prSet presAssocID="{DDCB0320-3CE3-4F49-AFCC-C0A664282637}" presName="rootComposite" presStyleCnt="0"/>
      <dgm:spPr/>
    </dgm:pt>
    <dgm:pt modelId="{D1D2181C-51EE-4781-B079-839155DC6E27}" type="pres">
      <dgm:prSet presAssocID="{DDCB0320-3CE3-4F49-AFCC-C0A664282637}" presName="rootText" presStyleLbl="node2" presStyleIdx="0" presStyleCnt="10" custLinFactNeighborX="-824" custLinFactNeighborY="-82142">
        <dgm:presLayoutVars>
          <dgm:chPref val="3"/>
        </dgm:presLayoutVars>
      </dgm:prSet>
      <dgm:spPr/>
      <dgm:t>
        <a:bodyPr/>
        <a:lstStyle/>
        <a:p>
          <a:endParaRPr lang="en-US"/>
        </a:p>
      </dgm:t>
    </dgm:pt>
    <dgm:pt modelId="{B780DD5C-CD72-4E1F-AD21-6483462E913C}" type="pres">
      <dgm:prSet presAssocID="{DDCB0320-3CE3-4F49-AFCC-C0A664282637}" presName="rootConnector" presStyleLbl="node2" presStyleIdx="0" presStyleCnt="10"/>
      <dgm:spPr/>
      <dgm:t>
        <a:bodyPr/>
        <a:lstStyle/>
        <a:p>
          <a:endParaRPr lang="en-US"/>
        </a:p>
      </dgm:t>
    </dgm:pt>
    <dgm:pt modelId="{C86E5FDE-302E-4ACA-A6EC-C20BAD1F304C}" type="pres">
      <dgm:prSet presAssocID="{DDCB0320-3CE3-4F49-AFCC-C0A664282637}" presName="hierChild4" presStyleCnt="0"/>
      <dgm:spPr/>
    </dgm:pt>
    <dgm:pt modelId="{03A4CFEE-AB02-41FB-9C6A-27EC27081189}" type="pres">
      <dgm:prSet presAssocID="{1BDD1AB7-2131-4EAF-9549-2B8E03AD83EE}" presName="Name37" presStyleLbl="parChTrans1D3" presStyleIdx="0" presStyleCnt="3"/>
      <dgm:spPr/>
      <dgm:t>
        <a:bodyPr/>
        <a:lstStyle/>
        <a:p>
          <a:endParaRPr lang="en-US"/>
        </a:p>
      </dgm:t>
    </dgm:pt>
    <dgm:pt modelId="{435DCC41-5044-48E2-B672-F1A36F71DC78}" type="pres">
      <dgm:prSet presAssocID="{93589CA9-9C4E-4D7D-B325-C21C1EDE0D5D}" presName="hierRoot2" presStyleCnt="0">
        <dgm:presLayoutVars>
          <dgm:hierBranch val="init"/>
        </dgm:presLayoutVars>
      </dgm:prSet>
      <dgm:spPr/>
    </dgm:pt>
    <dgm:pt modelId="{810D2980-0F77-4C24-815D-CAC2C7E76A51}" type="pres">
      <dgm:prSet presAssocID="{93589CA9-9C4E-4D7D-B325-C21C1EDE0D5D}" presName="rootComposite" presStyleCnt="0"/>
      <dgm:spPr/>
    </dgm:pt>
    <dgm:pt modelId="{C601A352-4B12-4E35-A453-4C8A0BF88F1D}" type="pres">
      <dgm:prSet presAssocID="{93589CA9-9C4E-4D7D-B325-C21C1EDE0D5D}" presName="rootText" presStyleLbl="node3" presStyleIdx="0" presStyleCnt="3" custScaleX="58423" custScaleY="200966" custLinFactNeighborX="-850" custLinFactNeighborY="-79789">
        <dgm:presLayoutVars>
          <dgm:chPref val="3"/>
        </dgm:presLayoutVars>
      </dgm:prSet>
      <dgm:spPr/>
      <dgm:t>
        <a:bodyPr/>
        <a:lstStyle/>
        <a:p>
          <a:endParaRPr lang="en-US"/>
        </a:p>
      </dgm:t>
    </dgm:pt>
    <dgm:pt modelId="{1B836514-2716-43FE-AB27-00D843BC6C34}" type="pres">
      <dgm:prSet presAssocID="{93589CA9-9C4E-4D7D-B325-C21C1EDE0D5D}" presName="rootConnector" presStyleLbl="node3" presStyleIdx="0" presStyleCnt="3"/>
      <dgm:spPr/>
      <dgm:t>
        <a:bodyPr/>
        <a:lstStyle/>
        <a:p>
          <a:endParaRPr lang="en-US"/>
        </a:p>
      </dgm:t>
    </dgm:pt>
    <dgm:pt modelId="{5B7CE107-17BF-4272-B9E7-43B85E0F24A1}" type="pres">
      <dgm:prSet presAssocID="{93589CA9-9C4E-4D7D-B325-C21C1EDE0D5D}" presName="hierChild4" presStyleCnt="0"/>
      <dgm:spPr/>
    </dgm:pt>
    <dgm:pt modelId="{32AB1706-1A99-4BC0-BFC0-7654805B807B}" type="pres">
      <dgm:prSet presAssocID="{93589CA9-9C4E-4D7D-B325-C21C1EDE0D5D}" presName="hierChild5" presStyleCnt="0"/>
      <dgm:spPr/>
    </dgm:pt>
    <dgm:pt modelId="{95FADBE8-B8DA-4512-BFC6-3A90BC3CE32A}" type="pres">
      <dgm:prSet presAssocID="{DDCB0320-3CE3-4F49-AFCC-C0A664282637}" presName="hierChild5" presStyleCnt="0"/>
      <dgm:spPr/>
    </dgm:pt>
    <dgm:pt modelId="{15A7CA3D-6D5E-40AC-BC10-43C0DA7357D7}" type="pres">
      <dgm:prSet presAssocID="{38C944E8-3B27-4648-BDC0-80F80C8B7297}" presName="Name37" presStyleLbl="parChTrans1D2" presStyleIdx="1" presStyleCnt="10"/>
      <dgm:spPr/>
      <dgm:t>
        <a:bodyPr/>
        <a:lstStyle/>
        <a:p>
          <a:endParaRPr lang="en-US"/>
        </a:p>
      </dgm:t>
    </dgm:pt>
    <dgm:pt modelId="{31947FB5-7FF0-4695-A1C0-5D0E3D2BAC05}" type="pres">
      <dgm:prSet presAssocID="{094D04A2-63A8-4A1F-9E71-19D40C7DC313}" presName="hierRoot2" presStyleCnt="0">
        <dgm:presLayoutVars>
          <dgm:hierBranch val="init"/>
        </dgm:presLayoutVars>
      </dgm:prSet>
      <dgm:spPr/>
    </dgm:pt>
    <dgm:pt modelId="{D2CB0C52-A75A-47B8-9542-FF6648C4B6A3}" type="pres">
      <dgm:prSet presAssocID="{094D04A2-63A8-4A1F-9E71-19D40C7DC313}" presName="rootComposite" presStyleCnt="0"/>
      <dgm:spPr/>
    </dgm:pt>
    <dgm:pt modelId="{EB81D3FB-DB5A-4DA1-BBA0-EEA96F2058F5}" type="pres">
      <dgm:prSet presAssocID="{094D04A2-63A8-4A1F-9E71-19D40C7DC313}" presName="rootText" presStyleLbl="node2" presStyleIdx="1" presStyleCnt="10" custLinFactNeighborX="-824" custLinFactNeighborY="-82142">
        <dgm:presLayoutVars>
          <dgm:chPref val="3"/>
        </dgm:presLayoutVars>
      </dgm:prSet>
      <dgm:spPr/>
      <dgm:t>
        <a:bodyPr/>
        <a:lstStyle/>
        <a:p>
          <a:endParaRPr lang="en-US"/>
        </a:p>
      </dgm:t>
    </dgm:pt>
    <dgm:pt modelId="{75E18705-04F9-4682-B4A1-CAE2D613A747}" type="pres">
      <dgm:prSet presAssocID="{094D04A2-63A8-4A1F-9E71-19D40C7DC313}" presName="rootConnector" presStyleLbl="node2" presStyleIdx="1" presStyleCnt="10"/>
      <dgm:spPr/>
      <dgm:t>
        <a:bodyPr/>
        <a:lstStyle/>
        <a:p>
          <a:endParaRPr lang="en-US"/>
        </a:p>
      </dgm:t>
    </dgm:pt>
    <dgm:pt modelId="{357017DF-0EEF-4ABC-BFB3-018A74E670EE}" type="pres">
      <dgm:prSet presAssocID="{094D04A2-63A8-4A1F-9E71-19D40C7DC313}" presName="hierChild4" presStyleCnt="0"/>
      <dgm:spPr/>
    </dgm:pt>
    <dgm:pt modelId="{B7675C5E-07DC-4428-BB20-756FFE321CB0}" type="pres">
      <dgm:prSet presAssocID="{D21C84AE-151C-46FB-A2B7-5F4076C80847}" presName="Name37" presStyleLbl="parChTrans1D3" presStyleIdx="1" presStyleCnt="3"/>
      <dgm:spPr/>
      <dgm:t>
        <a:bodyPr/>
        <a:lstStyle/>
        <a:p>
          <a:endParaRPr lang="en-US"/>
        </a:p>
      </dgm:t>
    </dgm:pt>
    <dgm:pt modelId="{80750CB1-A240-403C-AA2A-3A2ADC7A2BC8}" type="pres">
      <dgm:prSet presAssocID="{908DEF9C-BC30-476E-80D0-2C7B403EC938}" presName="hierRoot2" presStyleCnt="0">
        <dgm:presLayoutVars>
          <dgm:hierBranch val="init"/>
        </dgm:presLayoutVars>
      </dgm:prSet>
      <dgm:spPr/>
    </dgm:pt>
    <dgm:pt modelId="{E07DFB05-15A2-4F14-AFD8-7E9192EF35A4}" type="pres">
      <dgm:prSet presAssocID="{908DEF9C-BC30-476E-80D0-2C7B403EC938}" presName="rootComposite" presStyleCnt="0"/>
      <dgm:spPr/>
    </dgm:pt>
    <dgm:pt modelId="{E324667D-4308-409D-A660-C6779218174C}" type="pres">
      <dgm:prSet presAssocID="{908DEF9C-BC30-476E-80D0-2C7B403EC938}" presName="rootText" presStyleLbl="node3" presStyleIdx="1" presStyleCnt="3" custScaleX="61090" custScaleY="186662" custLinFactNeighborX="-850" custLinFactNeighborY="-79789">
        <dgm:presLayoutVars>
          <dgm:chPref val="3"/>
        </dgm:presLayoutVars>
      </dgm:prSet>
      <dgm:spPr/>
      <dgm:t>
        <a:bodyPr/>
        <a:lstStyle/>
        <a:p>
          <a:endParaRPr lang="en-US"/>
        </a:p>
      </dgm:t>
    </dgm:pt>
    <dgm:pt modelId="{2B8733B9-9F17-4118-AFA7-B6C8CE86AC56}" type="pres">
      <dgm:prSet presAssocID="{908DEF9C-BC30-476E-80D0-2C7B403EC938}" presName="rootConnector" presStyleLbl="node3" presStyleIdx="1" presStyleCnt="3"/>
      <dgm:spPr/>
      <dgm:t>
        <a:bodyPr/>
        <a:lstStyle/>
        <a:p>
          <a:endParaRPr lang="en-US"/>
        </a:p>
      </dgm:t>
    </dgm:pt>
    <dgm:pt modelId="{F780813A-B880-4D1E-92F4-936FDA10B72F}" type="pres">
      <dgm:prSet presAssocID="{908DEF9C-BC30-476E-80D0-2C7B403EC938}" presName="hierChild4" presStyleCnt="0"/>
      <dgm:spPr/>
    </dgm:pt>
    <dgm:pt modelId="{B0AD4565-2F12-404D-AD46-66D6F3CDC419}" type="pres">
      <dgm:prSet presAssocID="{908DEF9C-BC30-476E-80D0-2C7B403EC938}" presName="hierChild5" presStyleCnt="0"/>
      <dgm:spPr/>
    </dgm:pt>
    <dgm:pt modelId="{BAE7714B-40F3-4AC4-8AD3-12B5F0B1CA36}" type="pres">
      <dgm:prSet presAssocID="{094D04A2-63A8-4A1F-9E71-19D40C7DC313}" presName="hierChild5" presStyleCnt="0"/>
      <dgm:spPr/>
    </dgm:pt>
    <dgm:pt modelId="{A0A51FD5-9E0B-46F0-9F04-76E8082B8B45}" type="pres">
      <dgm:prSet presAssocID="{0BC66412-2D88-469E-8478-62A249CD1677}" presName="Name37" presStyleLbl="parChTrans1D2" presStyleIdx="2" presStyleCnt="10"/>
      <dgm:spPr/>
      <dgm:t>
        <a:bodyPr/>
        <a:lstStyle/>
        <a:p>
          <a:endParaRPr lang="en-US"/>
        </a:p>
      </dgm:t>
    </dgm:pt>
    <dgm:pt modelId="{15001CD8-FC5D-4CC9-9C49-95297FFD80F7}" type="pres">
      <dgm:prSet presAssocID="{E375EF51-DA2D-4222-A1FF-4FAB6FDD404B}" presName="hierRoot2" presStyleCnt="0">
        <dgm:presLayoutVars>
          <dgm:hierBranch val="init"/>
        </dgm:presLayoutVars>
      </dgm:prSet>
      <dgm:spPr/>
    </dgm:pt>
    <dgm:pt modelId="{94797F26-6E9B-41C2-BE57-3F9CB08E31EC}" type="pres">
      <dgm:prSet presAssocID="{E375EF51-DA2D-4222-A1FF-4FAB6FDD404B}" presName="rootComposite" presStyleCnt="0"/>
      <dgm:spPr/>
    </dgm:pt>
    <dgm:pt modelId="{20213CEE-6650-426A-A666-00BC9413FE41}" type="pres">
      <dgm:prSet presAssocID="{E375EF51-DA2D-4222-A1FF-4FAB6FDD404B}" presName="rootText" presStyleLbl="node2" presStyleIdx="2" presStyleCnt="10" custScaleY="313830" custLinFactNeighborX="-824" custLinFactNeighborY="-82142">
        <dgm:presLayoutVars>
          <dgm:chPref val="3"/>
        </dgm:presLayoutVars>
      </dgm:prSet>
      <dgm:spPr/>
      <dgm:t>
        <a:bodyPr/>
        <a:lstStyle/>
        <a:p>
          <a:endParaRPr lang="en-US"/>
        </a:p>
      </dgm:t>
    </dgm:pt>
    <dgm:pt modelId="{AFE0D7BF-4EE5-41DA-80CA-75D1F545815C}" type="pres">
      <dgm:prSet presAssocID="{E375EF51-DA2D-4222-A1FF-4FAB6FDD404B}" presName="rootConnector" presStyleLbl="node2" presStyleIdx="2" presStyleCnt="10"/>
      <dgm:spPr/>
      <dgm:t>
        <a:bodyPr/>
        <a:lstStyle/>
        <a:p>
          <a:endParaRPr lang="en-US"/>
        </a:p>
      </dgm:t>
    </dgm:pt>
    <dgm:pt modelId="{97C5A04F-544C-46CC-88DA-280CA43133F0}" type="pres">
      <dgm:prSet presAssocID="{E375EF51-DA2D-4222-A1FF-4FAB6FDD404B}" presName="hierChild4" presStyleCnt="0"/>
      <dgm:spPr/>
    </dgm:pt>
    <dgm:pt modelId="{0B0C1886-D888-4832-8CC4-CB06D9924611}" type="pres">
      <dgm:prSet presAssocID="{E375EF51-DA2D-4222-A1FF-4FAB6FDD404B}" presName="hierChild5" presStyleCnt="0"/>
      <dgm:spPr/>
    </dgm:pt>
    <dgm:pt modelId="{A0EDACB4-675D-4D08-AC81-C31A5C42AC7E}" type="pres">
      <dgm:prSet presAssocID="{2B0AA826-5ACE-4BEF-A27C-F7EE9DC3329B}" presName="Name37" presStyleLbl="parChTrans1D2" presStyleIdx="3" presStyleCnt="10"/>
      <dgm:spPr/>
      <dgm:t>
        <a:bodyPr/>
        <a:lstStyle/>
        <a:p>
          <a:endParaRPr lang="en-US"/>
        </a:p>
      </dgm:t>
    </dgm:pt>
    <dgm:pt modelId="{092164E5-1067-47AF-B505-6F00A658D1C2}" type="pres">
      <dgm:prSet presAssocID="{91439B91-2C4A-42A8-B2E7-8CCBFDDFAF48}" presName="hierRoot2" presStyleCnt="0">
        <dgm:presLayoutVars>
          <dgm:hierBranch val="init"/>
        </dgm:presLayoutVars>
      </dgm:prSet>
      <dgm:spPr/>
    </dgm:pt>
    <dgm:pt modelId="{24687A21-A4B4-4B70-AD72-744E41634CFA}" type="pres">
      <dgm:prSet presAssocID="{91439B91-2C4A-42A8-B2E7-8CCBFDDFAF48}" presName="rootComposite" presStyleCnt="0"/>
      <dgm:spPr/>
    </dgm:pt>
    <dgm:pt modelId="{01C4352D-5000-44FB-AC23-13957C4D3518}" type="pres">
      <dgm:prSet presAssocID="{91439B91-2C4A-42A8-B2E7-8CCBFDDFAF48}" presName="rootText" presStyleLbl="node2" presStyleIdx="3" presStyleCnt="10" custScaleY="308300" custLinFactNeighborX="-824" custLinFactNeighborY="-82142">
        <dgm:presLayoutVars>
          <dgm:chPref val="3"/>
        </dgm:presLayoutVars>
      </dgm:prSet>
      <dgm:spPr/>
      <dgm:t>
        <a:bodyPr/>
        <a:lstStyle/>
        <a:p>
          <a:endParaRPr lang="en-US"/>
        </a:p>
      </dgm:t>
    </dgm:pt>
    <dgm:pt modelId="{9AB37F7C-A999-4152-BA07-B4666BD87C68}" type="pres">
      <dgm:prSet presAssocID="{91439B91-2C4A-42A8-B2E7-8CCBFDDFAF48}" presName="rootConnector" presStyleLbl="node2" presStyleIdx="3" presStyleCnt="10"/>
      <dgm:spPr/>
      <dgm:t>
        <a:bodyPr/>
        <a:lstStyle/>
        <a:p>
          <a:endParaRPr lang="en-US"/>
        </a:p>
      </dgm:t>
    </dgm:pt>
    <dgm:pt modelId="{FF74E331-5BB1-4222-9D2B-9E46D66039F6}" type="pres">
      <dgm:prSet presAssocID="{91439B91-2C4A-42A8-B2E7-8CCBFDDFAF48}" presName="hierChild4" presStyleCnt="0"/>
      <dgm:spPr/>
    </dgm:pt>
    <dgm:pt modelId="{34D5A9C3-9F28-49F8-BFF0-0F51D5891668}" type="pres">
      <dgm:prSet presAssocID="{91439B91-2C4A-42A8-B2E7-8CCBFDDFAF48}" presName="hierChild5" presStyleCnt="0"/>
      <dgm:spPr/>
    </dgm:pt>
    <dgm:pt modelId="{73B22D24-9802-4C93-9386-60B9E26930AB}" type="pres">
      <dgm:prSet presAssocID="{D7601F60-AA04-40E2-9FEC-4847722BB809}" presName="Name37" presStyleLbl="parChTrans1D2" presStyleIdx="4" presStyleCnt="10"/>
      <dgm:spPr/>
      <dgm:t>
        <a:bodyPr/>
        <a:lstStyle/>
        <a:p>
          <a:endParaRPr lang="en-US"/>
        </a:p>
      </dgm:t>
    </dgm:pt>
    <dgm:pt modelId="{048C3DC3-31E6-4CA8-B2E8-6C43C7436CC6}" type="pres">
      <dgm:prSet presAssocID="{F94615B4-1E1D-48AB-B751-F3B168733C65}" presName="hierRoot2" presStyleCnt="0">
        <dgm:presLayoutVars>
          <dgm:hierBranch val="init"/>
        </dgm:presLayoutVars>
      </dgm:prSet>
      <dgm:spPr/>
    </dgm:pt>
    <dgm:pt modelId="{4FD4F349-BBEF-4BB4-8879-F7F4D39D03B0}" type="pres">
      <dgm:prSet presAssocID="{F94615B4-1E1D-48AB-B751-F3B168733C65}" presName="rootComposite" presStyleCnt="0"/>
      <dgm:spPr/>
    </dgm:pt>
    <dgm:pt modelId="{8DF61454-B33B-445F-B6FF-548959B46CF7}" type="pres">
      <dgm:prSet presAssocID="{F94615B4-1E1D-48AB-B751-F3B168733C65}" presName="rootText" presStyleLbl="node2" presStyleIdx="4" presStyleCnt="10" custScaleY="181242" custLinFactNeighborX="-824" custLinFactNeighborY="-82142">
        <dgm:presLayoutVars>
          <dgm:chPref val="3"/>
        </dgm:presLayoutVars>
      </dgm:prSet>
      <dgm:spPr/>
      <dgm:t>
        <a:bodyPr/>
        <a:lstStyle/>
        <a:p>
          <a:endParaRPr lang="en-US"/>
        </a:p>
      </dgm:t>
    </dgm:pt>
    <dgm:pt modelId="{605AE5B0-2A27-4E30-8989-8F8E476E48D9}" type="pres">
      <dgm:prSet presAssocID="{F94615B4-1E1D-48AB-B751-F3B168733C65}" presName="rootConnector" presStyleLbl="node2" presStyleIdx="4" presStyleCnt="10"/>
      <dgm:spPr/>
      <dgm:t>
        <a:bodyPr/>
        <a:lstStyle/>
        <a:p>
          <a:endParaRPr lang="en-US"/>
        </a:p>
      </dgm:t>
    </dgm:pt>
    <dgm:pt modelId="{745923F6-7C5E-442F-8AB9-FF33FBFD27D5}" type="pres">
      <dgm:prSet presAssocID="{F94615B4-1E1D-48AB-B751-F3B168733C65}" presName="hierChild4" presStyleCnt="0"/>
      <dgm:spPr/>
    </dgm:pt>
    <dgm:pt modelId="{1CF9C576-0BBE-4C8E-8D8E-F8E30E3F9614}" type="pres">
      <dgm:prSet presAssocID="{F94615B4-1E1D-48AB-B751-F3B168733C65}" presName="hierChild5" presStyleCnt="0"/>
      <dgm:spPr/>
    </dgm:pt>
    <dgm:pt modelId="{F00737F1-5297-475F-ABE7-461749D5FCA0}" type="pres">
      <dgm:prSet presAssocID="{1E711258-CB3F-45D1-8961-D9CAAE606838}" presName="Name37" presStyleLbl="parChTrans1D2" presStyleIdx="5" presStyleCnt="10"/>
      <dgm:spPr/>
      <dgm:t>
        <a:bodyPr/>
        <a:lstStyle/>
        <a:p>
          <a:endParaRPr lang="en-US"/>
        </a:p>
      </dgm:t>
    </dgm:pt>
    <dgm:pt modelId="{0FB7529A-B0A7-4BFD-A395-1C1535505073}" type="pres">
      <dgm:prSet presAssocID="{D5ECDA24-BC1D-423E-8C3B-E9DC26241618}" presName="hierRoot2" presStyleCnt="0">
        <dgm:presLayoutVars>
          <dgm:hierBranch val="init"/>
        </dgm:presLayoutVars>
      </dgm:prSet>
      <dgm:spPr/>
    </dgm:pt>
    <dgm:pt modelId="{81CF0ACA-A755-42A0-A655-C0DCD6CD5091}" type="pres">
      <dgm:prSet presAssocID="{D5ECDA24-BC1D-423E-8C3B-E9DC26241618}" presName="rootComposite" presStyleCnt="0"/>
      <dgm:spPr/>
    </dgm:pt>
    <dgm:pt modelId="{D97128C0-D275-4D28-AA7D-C4934EE63994}" type="pres">
      <dgm:prSet presAssocID="{D5ECDA24-BC1D-423E-8C3B-E9DC26241618}" presName="rootText" presStyleLbl="node2" presStyleIdx="5" presStyleCnt="10" custScaleY="257314" custLinFactNeighborX="-850" custLinFactNeighborY="-79789">
        <dgm:presLayoutVars>
          <dgm:chPref val="3"/>
        </dgm:presLayoutVars>
      </dgm:prSet>
      <dgm:spPr/>
      <dgm:t>
        <a:bodyPr/>
        <a:lstStyle/>
        <a:p>
          <a:endParaRPr lang="en-US"/>
        </a:p>
      </dgm:t>
    </dgm:pt>
    <dgm:pt modelId="{34C5FF98-1884-4728-99CE-1782A589F63D}" type="pres">
      <dgm:prSet presAssocID="{D5ECDA24-BC1D-423E-8C3B-E9DC26241618}" presName="rootConnector" presStyleLbl="node2" presStyleIdx="5" presStyleCnt="10"/>
      <dgm:spPr/>
      <dgm:t>
        <a:bodyPr/>
        <a:lstStyle/>
        <a:p>
          <a:endParaRPr lang="en-US"/>
        </a:p>
      </dgm:t>
    </dgm:pt>
    <dgm:pt modelId="{4652F5A4-92D2-464F-8ABD-74DD2B7CDA95}" type="pres">
      <dgm:prSet presAssocID="{D5ECDA24-BC1D-423E-8C3B-E9DC26241618}" presName="hierChild4" presStyleCnt="0"/>
      <dgm:spPr/>
    </dgm:pt>
    <dgm:pt modelId="{669DB728-FC22-45E0-AFDB-9DCD70227F00}" type="pres">
      <dgm:prSet presAssocID="{D5ECDA24-BC1D-423E-8C3B-E9DC26241618}" presName="hierChild5" presStyleCnt="0"/>
      <dgm:spPr/>
    </dgm:pt>
    <dgm:pt modelId="{9BB9C2FC-FE7C-4D13-B921-0C0AFD0CC3DC}" type="pres">
      <dgm:prSet presAssocID="{888D3D2D-0E8C-4797-B9AF-776B1EA5F96F}" presName="Name37" presStyleLbl="parChTrans1D2" presStyleIdx="6" presStyleCnt="10"/>
      <dgm:spPr/>
      <dgm:t>
        <a:bodyPr/>
        <a:lstStyle/>
        <a:p>
          <a:endParaRPr lang="en-US"/>
        </a:p>
      </dgm:t>
    </dgm:pt>
    <dgm:pt modelId="{9E34D560-32EB-447E-BCC6-E44FB0777C28}" type="pres">
      <dgm:prSet presAssocID="{CE2B4807-1D2B-4700-AC3F-4CA0382FC57A}" presName="hierRoot2" presStyleCnt="0">
        <dgm:presLayoutVars>
          <dgm:hierBranch val="init"/>
        </dgm:presLayoutVars>
      </dgm:prSet>
      <dgm:spPr/>
    </dgm:pt>
    <dgm:pt modelId="{D1565AD6-CAF3-4B69-BC3B-CD0B6553B7E4}" type="pres">
      <dgm:prSet presAssocID="{CE2B4807-1D2B-4700-AC3F-4CA0382FC57A}" presName="rootComposite" presStyleCnt="0"/>
      <dgm:spPr/>
    </dgm:pt>
    <dgm:pt modelId="{D2374D79-9752-4D3E-8C47-9C30A544D863}" type="pres">
      <dgm:prSet presAssocID="{CE2B4807-1D2B-4700-AC3F-4CA0382FC57A}" presName="rootText" presStyleLbl="node2" presStyleIdx="6" presStyleCnt="10" custScaleY="154663" custLinFactNeighborX="-824" custLinFactNeighborY="-82142">
        <dgm:presLayoutVars>
          <dgm:chPref val="3"/>
        </dgm:presLayoutVars>
      </dgm:prSet>
      <dgm:spPr/>
      <dgm:t>
        <a:bodyPr/>
        <a:lstStyle/>
        <a:p>
          <a:endParaRPr lang="en-US"/>
        </a:p>
      </dgm:t>
    </dgm:pt>
    <dgm:pt modelId="{EEEA9756-4430-4F82-95EE-4C54786C7934}" type="pres">
      <dgm:prSet presAssocID="{CE2B4807-1D2B-4700-AC3F-4CA0382FC57A}" presName="rootConnector" presStyleLbl="node2" presStyleIdx="6" presStyleCnt="10"/>
      <dgm:spPr/>
      <dgm:t>
        <a:bodyPr/>
        <a:lstStyle/>
        <a:p>
          <a:endParaRPr lang="en-US"/>
        </a:p>
      </dgm:t>
    </dgm:pt>
    <dgm:pt modelId="{132E564D-8BCA-4175-AB4E-81DD01081CD5}" type="pres">
      <dgm:prSet presAssocID="{CE2B4807-1D2B-4700-AC3F-4CA0382FC57A}" presName="hierChild4" presStyleCnt="0"/>
      <dgm:spPr/>
    </dgm:pt>
    <dgm:pt modelId="{F481FE78-8689-49D5-B234-6731C5A68623}" type="pres">
      <dgm:prSet presAssocID="{CE2B4807-1D2B-4700-AC3F-4CA0382FC57A}" presName="hierChild5" presStyleCnt="0"/>
      <dgm:spPr/>
    </dgm:pt>
    <dgm:pt modelId="{0688C504-2A45-41EF-9C71-EE32C06C139F}" type="pres">
      <dgm:prSet presAssocID="{991F1B0E-6DEB-4674-9890-81507A978D62}" presName="Name37" presStyleLbl="parChTrans1D2" presStyleIdx="7" presStyleCnt="10"/>
      <dgm:spPr/>
      <dgm:t>
        <a:bodyPr/>
        <a:lstStyle/>
        <a:p>
          <a:endParaRPr lang="en-US"/>
        </a:p>
      </dgm:t>
    </dgm:pt>
    <dgm:pt modelId="{5C602F42-797C-4FD5-989E-EB45DAC5B1EC}" type="pres">
      <dgm:prSet presAssocID="{276FD635-E87E-4D01-BE8E-0753313FDB07}" presName="hierRoot2" presStyleCnt="0">
        <dgm:presLayoutVars>
          <dgm:hierBranch val="init"/>
        </dgm:presLayoutVars>
      </dgm:prSet>
      <dgm:spPr/>
    </dgm:pt>
    <dgm:pt modelId="{94041043-E282-4FC7-9AD5-AD9A8A494533}" type="pres">
      <dgm:prSet presAssocID="{276FD635-E87E-4D01-BE8E-0753313FDB07}" presName="rootComposite" presStyleCnt="0"/>
      <dgm:spPr/>
    </dgm:pt>
    <dgm:pt modelId="{AF0198E5-5102-4D29-BD67-379832DE0D81}" type="pres">
      <dgm:prSet presAssocID="{276FD635-E87E-4D01-BE8E-0753313FDB07}" presName="rootText" presStyleLbl="node2" presStyleIdx="7" presStyleCnt="10" custScaleY="163823" custLinFactNeighborX="-824" custLinFactNeighborY="-82142">
        <dgm:presLayoutVars>
          <dgm:chPref val="3"/>
        </dgm:presLayoutVars>
      </dgm:prSet>
      <dgm:spPr/>
      <dgm:t>
        <a:bodyPr/>
        <a:lstStyle/>
        <a:p>
          <a:endParaRPr lang="en-US"/>
        </a:p>
      </dgm:t>
    </dgm:pt>
    <dgm:pt modelId="{351112FF-7046-4B7D-9868-DBC8865D1E74}" type="pres">
      <dgm:prSet presAssocID="{276FD635-E87E-4D01-BE8E-0753313FDB07}" presName="rootConnector" presStyleLbl="node2" presStyleIdx="7" presStyleCnt="10"/>
      <dgm:spPr/>
      <dgm:t>
        <a:bodyPr/>
        <a:lstStyle/>
        <a:p>
          <a:endParaRPr lang="en-US"/>
        </a:p>
      </dgm:t>
    </dgm:pt>
    <dgm:pt modelId="{76F49D88-56F0-4C7F-AEC5-CB628FE568CB}" type="pres">
      <dgm:prSet presAssocID="{276FD635-E87E-4D01-BE8E-0753313FDB07}" presName="hierChild4" presStyleCnt="0"/>
      <dgm:spPr/>
    </dgm:pt>
    <dgm:pt modelId="{B52752D5-67D8-4805-935E-B7D94B4F3DB4}" type="pres">
      <dgm:prSet presAssocID="{FE60C906-12FF-4E69-A48E-CCCB84DAA0A1}" presName="Name37" presStyleLbl="parChTrans1D3" presStyleIdx="2" presStyleCnt="3"/>
      <dgm:spPr/>
      <dgm:t>
        <a:bodyPr/>
        <a:lstStyle/>
        <a:p>
          <a:endParaRPr lang="en-US"/>
        </a:p>
      </dgm:t>
    </dgm:pt>
    <dgm:pt modelId="{572B1EA3-3A70-4F3E-A879-F9654350D3F5}" type="pres">
      <dgm:prSet presAssocID="{F84E611A-69A3-4732-A8F8-C40EE6B21FB9}" presName="hierRoot2" presStyleCnt="0">
        <dgm:presLayoutVars>
          <dgm:hierBranch val="init"/>
        </dgm:presLayoutVars>
      </dgm:prSet>
      <dgm:spPr/>
    </dgm:pt>
    <dgm:pt modelId="{D04F12A6-616D-46CC-A546-C5A83DF61A3E}" type="pres">
      <dgm:prSet presAssocID="{F84E611A-69A3-4732-A8F8-C40EE6B21FB9}" presName="rootComposite" presStyleCnt="0"/>
      <dgm:spPr/>
    </dgm:pt>
    <dgm:pt modelId="{AF9D0D3F-E32F-4381-8BF1-69CBF268BECD}" type="pres">
      <dgm:prSet presAssocID="{F84E611A-69A3-4732-A8F8-C40EE6B21FB9}" presName="rootText" presStyleLbl="node3" presStyleIdx="2" presStyleCnt="3" custScaleX="66905" custScaleY="243567" custLinFactNeighborX="-850" custLinFactNeighborY="-79789">
        <dgm:presLayoutVars>
          <dgm:chPref val="3"/>
        </dgm:presLayoutVars>
      </dgm:prSet>
      <dgm:spPr/>
      <dgm:t>
        <a:bodyPr/>
        <a:lstStyle/>
        <a:p>
          <a:endParaRPr lang="en-US"/>
        </a:p>
      </dgm:t>
    </dgm:pt>
    <dgm:pt modelId="{7002E585-D636-4273-B7C7-FED01E804D45}" type="pres">
      <dgm:prSet presAssocID="{F84E611A-69A3-4732-A8F8-C40EE6B21FB9}" presName="rootConnector" presStyleLbl="node3" presStyleIdx="2" presStyleCnt="3"/>
      <dgm:spPr/>
      <dgm:t>
        <a:bodyPr/>
        <a:lstStyle/>
        <a:p>
          <a:endParaRPr lang="en-US"/>
        </a:p>
      </dgm:t>
    </dgm:pt>
    <dgm:pt modelId="{AB6348E0-78D5-4302-A3FC-54F52209A9B2}" type="pres">
      <dgm:prSet presAssocID="{F84E611A-69A3-4732-A8F8-C40EE6B21FB9}" presName="hierChild4" presStyleCnt="0"/>
      <dgm:spPr/>
    </dgm:pt>
    <dgm:pt modelId="{C33B5459-0B84-4F1B-8802-B2777950D37E}" type="pres">
      <dgm:prSet presAssocID="{F84E611A-69A3-4732-A8F8-C40EE6B21FB9}" presName="hierChild5" presStyleCnt="0"/>
      <dgm:spPr/>
    </dgm:pt>
    <dgm:pt modelId="{1923FEBA-84D0-4E1D-8A0D-3D5276B740CE}" type="pres">
      <dgm:prSet presAssocID="{276FD635-E87E-4D01-BE8E-0753313FDB07}" presName="hierChild5" presStyleCnt="0"/>
      <dgm:spPr/>
    </dgm:pt>
    <dgm:pt modelId="{B15EED95-8854-433E-8A2F-B2B03014DFD7}" type="pres">
      <dgm:prSet presAssocID="{86641724-2627-4771-96DA-9F27B13A529B}" presName="Name37" presStyleLbl="parChTrans1D2" presStyleIdx="8" presStyleCnt="10"/>
      <dgm:spPr/>
      <dgm:t>
        <a:bodyPr/>
        <a:lstStyle/>
        <a:p>
          <a:endParaRPr lang="en-US"/>
        </a:p>
      </dgm:t>
    </dgm:pt>
    <dgm:pt modelId="{D77F9484-4D37-4BD8-9E3E-87D3834786D9}" type="pres">
      <dgm:prSet presAssocID="{E5A23515-B738-4C01-A481-D6E0B59A6F21}" presName="hierRoot2" presStyleCnt="0">
        <dgm:presLayoutVars>
          <dgm:hierBranch val="init"/>
        </dgm:presLayoutVars>
      </dgm:prSet>
      <dgm:spPr/>
    </dgm:pt>
    <dgm:pt modelId="{995541CE-18D9-4755-85C6-C7A75B8BD0D5}" type="pres">
      <dgm:prSet presAssocID="{E5A23515-B738-4C01-A481-D6E0B59A6F21}" presName="rootComposite" presStyleCnt="0"/>
      <dgm:spPr/>
    </dgm:pt>
    <dgm:pt modelId="{F9FB9373-A605-4F02-BA83-B6328D4EDD73}" type="pres">
      <dgm:prSet presAssocID="{E5A23515-B738-4C01-A481-D6E0B59A6F21}" presName="rootText" presStyleLbl="node2" presStyleIdx="8" presStyleCnt="10" custScaleY="225639" custLinFactNeighborX="-824" custLinFactNeighborY="-82142">
        <dgm:presLayoutVars>
          <dgm:chPref val="3"/>
        </dgm:presLayoutVars>
      </dgm:prSet>
      <dgm:spPr/>
      <dgm:t>
        <a:bodyPr/>
        <a:lstStyle/>
        <a:p>
          <a:endParaRPr lang="en-US"/>
        </a:p>
      </dgm:t>
    </dgm:pt>
    <dgm:pt modelId="{A98FAA9D-94BF-4B5B-940D-D11DE8666F18}" type="pres">
      <dgm:prSet presAssocID="{E5A23515-B738-4C01-A481-D6E0B59A6F21}" presName="rootConnector" presStyleLbl="node2" presStyleIdx="8" presStyleCnt="10"/>
      <dgm:spPr/>
      <dgm:t>
        <a:bodyPr/>
        <a:lstStyle/>
        <a:p>
          <a:endParaRPr lang="en-US"/>
        </a:p>
      </dgm:t>
    </dgm:pt>
    <dgm:pt modelId="{DC40F967-29E1-4873-B393-0C39E9172671}" type="pres">
      <dgm:prSet presAssocID="{E5A23515-B738-4C01-A481-D6E0B59A6F21}" presName="hierChild4" presStyleCnt="0"/>
      <dgm:spPr/>
    </dgm:pt>
    <dgm:pt modelId="{86C4EA67-9F93-423C-BDC3-8F57D0E65113}" type="pres">
      <dgm:prSet presAssocID="{E5A23515-B738-4C01-A481-D6E0B59A6F21}" presName="hierChild5" presStyleCnt="0"/>
      <dgm:spPr/>
    </dgm:pt>
    <dgm:pt modelId="{1BCA63CB-1880-46C5-A568-6F2CFF955D08}" type="pres">
      <dgm:prSet presAssocID="{FBAE5ED5-9877-4B44-BEE9-F859D529E960}" presName="Name37" presStyleLbl="parChTrans1D2" presStyleIdx="9" presStyleCnt="10"/>
      <dgm:spPr/>
      <dgm:t>
        <a:bodyPr/>
        <a:lstStyle/>
        <a:p>
          <a:endParaRPr lang="en-US"/>
        </a:p>
      </dgm:t>
    </dgm:pt>
    <dgm:pt modelId="{D558071B-AAD2-4240-BD22-DB5F41353F43}" type="pres">
      <dgm:prSet presAssocID="{109D32EF-85BB-4832-B90B-3D5B27C525F0}" presName="hierRoot2" presStyleCnt="0">
        <dgm:presLayoutVars>
          <dgm:hierBranch val="init"/>
        </dgm:presLayoutVars>
      </dgm:prSet>
      <dgm:spPr/>
    </dgm:pt>
    <dgm:pt modelId="{BAE9F386-C3A4-400A-8385-AAB9F51C5072}" type="pres">
      <dgm:prSet presAssocID="{109D32EF-85BB-4832-B90B-3D5B27C525F0}" presName="rootComposite" presStyleCnt="0"/>
      <dgm:spPr/>
    </dgm:pt>
    <dgm:pt modelId="{5D0D36AC-CAF0-4743-98F5-7AAF98831B15}" type="pres">
      <dgm:prSet presAssocID="{109D32EF-85BB-4832-B90B-3D5B27C525F0}" presName="rootText" presStyleLbl="node2" presStyleIdx="9" presStyleCnt="10" custScaleX="81731" custScaleY="136210" custLinFactNeighborX="-850" custLinFactNeighborY="-79789">
        <dgm:presLayoutVars>
          <dgm:chPref val="3"/>
        </dgm:presLayoutVars>
      </dgm:prSet>
      <dgm:spPr/>
      <dgm:t>
        <a:bodyPr/>
        <a:lstStyle/>
        <a:p>
          <a:endParaRPr lang="en-US"/>
        </a:p>
      </dgm:t>
    </dgm:pt>
    <dgm:pt modelId="{96E388C5-0704-424F-8D14-28EBF548D825}" type="pres">
      <dgm:prSet presAssocID="{109D32EF-85BB-4832-B90B-3D5B27C525F0}" presName="rootConnector" presStyleLbl="node2" presStyleIdx="9" presStyleCnt="10"/>
      <dgm:spPr/>
      <dgm:t>
        <a:bodyPr/>
        <a:lstStyle/>
        <a:p>
          <a:endParaRPr lang="en-US"/>
        </a:p>
      </dgm:t>
    </dgm:pt>
    <dgm:pt modelId="{703A246E-FAB2-4AD2-862B-D14611767B48}" type="pres">
      <dgm:prSet presAssocID="{109D32EF-85BB-4832-B90B-3D5B27C525F0}" presName="hierChild4" presStyleCnt="0"/>
      <dgm:spPr/>
    </dgm:pt>
    <dgm:pt modelId="{591B15F6-6DC2-4B42-BA0E-DABFE7844608}" type="pres">
      <dgm:prSet presAssocID="{109D32EF-85BB-4832-B90B-3D5B27C525F0}" presName="hierChild5" presStyleCnt="0"/>
      <dgm:spPr/>
    </dgm:pt>
    <dgm:pt modelId="{A3C33306-D51D-454E-9F6B-442DCED14315}" type="pres">
      <dgm:prSet presAssocID="{DFC55D3C-0D00-4B96-A84F-FE6AEDE46B10}" presName="hierChild3" presStyleCnt="0"/>
      <dgm:spPr/>
    </dgm:pt>
  </dgm:ptLst>
  <dgm:cxnLst>
    <dgm:cxn modelId="{5BA136CB-AB99-4438-ABE0-0F2AF6E7C654}" type="presOf" srcId="{109D32EF-85BB-4832-B90B-3D5B27C525F0}" destId="{5D0D36AC-CAF0-4743-98F5-7AAF98831B15}" srcOrd="0" destOrd="0" presId="urn:microsoft.com/office/officeart/2005/8/layout/orgChart1"/>
    <dgm:cxn modelId="{DC248959-BB6B-4DFE-9A12-115B4DCC7B3D}" type="presOf" srcId="{109D32EF-85BB-4832-B90B-3D5B27C525F0}" destId="{96E388C5-0704-424F-8D14-28EBF548D825}" srcOrd="1" destOrd="0" presId="urn:microsoft.com/office/officeart/2005/8/layout/orgChart1"/>
    <dgm:cxn modelId="{BE90EB0F-8F97-4F3C-BA7C-4304A5776A22}" type="presOf" srcId="{D5ECDA24-BC1D-423E-8C3B-E9DC26241618}" destId="{D97128C0-D275-4D28-AA7D-C4934EE63994}" srcOrd="0" destOrd="0" presId="urn:microsoft.com/office/officeart/2005/8/layout/orgChart1"/>
    <dgm:cxn modelId="{75EF87F3-092D-4458-B0EE-8FFB500242E1}" type="presOf" srcId="{CE2B4807-1D2B-4700-AC3F-4CA0382FC57A}" destId="{EEEA9756-4430-4F82-95EE-4C54786C7934}" srcOrd="1" destOrd="0" presId="urn:microsoft.com/office/officeart/2005/8/layout/orgChart1"/>
    <dgm:cxn modelId="{B89AF21F-0613-45C6-BC33-B89912BF5E63}" type="presOf" srcId="{F94615B4-1E1D-48AB-B751-F3B168733C65}" destId="{605AE5B0-2A27-4E30-8989-8F8E476E48D9}" srcOrd="1" destOrd="0" presId="urn:microsoft.com/office/officeart/2005/8/layout/orgChart1"/>
    <dgm:cxn modelId="{2D3359DB-D1F5-49B6-B0CE-CBABC99C61EF}" type="presOf" srcId="{92EB74F0-26BC-4708-8CD5-EFE13E0B4696}" destId="{362438AA-365C-4A27-9CF2-B5ACE81E45B8}" srcOrd="0" destOrd="0" presId="urn:microsoft.com/office/officeart/2005/8/layout/orgChart1"/>
    <dgm:cxn modelId="{28ABBF8F-423A-48AF-B68D-0FC838100942}" srcId="{DFC55D3C-0D00-4B96-A84F-FE6AEDE46B10}" destId="{109D32EF-85BB-4832-B90B-3D5B27C525F0}" srcOrd="9" destOrd="0" parTransId="{FBAE5ED5-9877-4B44-BEE9-F859D529E960}" sibTransId="{01070FE2-A357-4B1A-A14B-F79164C62944}"/>
    <dgm:cxn modelId="{AD485733-0C19-4548-B381-883C61E9794C}" type="presOf" srcId="{E375EF51-DA2D-4222-A1FF-4FAB6FDD404B}" destId="{AFE0D7BF-4EE5-41DA-80CA-75D1F545815C}" srcOrd="1" destOrd="0" presId="urn:microsoft.com/office/officeart/2005/8/layout/orgChart1"/>
    <dgm:cxn modelId="{81614D4A-256D-49CC-AA61-726831B515F4}" srcId="{DFC55D3C-0D00-4B96-A84F-FE6AEDE46B10}" destId="{094D04A2-63A8-4A1F-9E71-19D40C7DC313}" srcOrd="1" destOrd="0" parTransId="{38C944E8-3B27-4648-BDC0-80F80C8B7297}" sibTransId="{3C6B0EAB-3FBD-4E24-9B7B-2390A36FB9A1}"/>
    <dgm:cxn modelId="{7E6585D8-7A07-4C30-A559-E097FCB6E4B2}" type="presOf" srcId="{D5ECDA24-BC1D-423E-8C3B-E9DC26241618}" destId="{34C5FF98-1884-4728-99CE-1782A589F63D}" srcOrd="1" destOrd="0" presId="urn:microsoft.com/office/officeart/2005/8/layout/orgChart1"/>
    <dgm:cxn modelId="{A9432D6C-7312-4F41-A70C-5AD361FDA093}" srcId="{276FD635-E87E-4D01-BE8E-0753313FDB07}" destId="{F84E611A-69A3-4732-A8F8-C40EE6B21FB9}" srcOrd="0" destOrd="0" parTransId="{FE60C906-12FF-4E69-A48E-CCCB84DAA0A1}" sibTransId="{E554CA6E-2C01-440E-86BF-26C57E12F6A9}"/>
    <dgm:cxn modelId="{51538CA0-E2B3-477E-945C-D96598EEB25C}" srcId="{DFC55D3C-0D00-4B96-A84F-FE6AEDE46B10}" destId="{91439B91-2C4A-42A8-B2E7-8CCBFDDFAF48}" srcOrd="3" destOrd="0" parTransId="{2B0AA826-5ACE-4BEF-A27C-F7EE9DC3329B}" sibTransId="{9139DCF4-45FB-4155-A098-93F2C8521827}"/>
    <dgm:cxn modelId="{672A33A8-2469-4B23-9896-2FB2FE6DF476}" type="presOf" srcId="{FBAE5ED5-9877-4B44-BEE9-F859D529E960}" destId="{1BCA63CB-1880-46C5-A568-6F2CFF955D08}" srcOrd="0" destOrd="0" presId="urn:microsoft.com/office/officeart/2005/8/layout/orgChart1"/>
    <dgm:cxn modelId="{6631CDD6-23FD-4596-9A2C-FE6EA15139F6}" type="presOf" srcId="{93589CA9-9C4E-4D7D-B325-C21C1EDE0D5D}" destId="{C601A352-4B12-4E35-A453-4C8A0BF88F1D}" srcOrd="0" destOrd="0" presId="urn:microsoft.com/office/officeart/2005/8/layout/orgChart1"/>
    <dgm:cxn modelId="{0A5DF8A8-6366-4306-86C9-28ED7EB319E4}" type="presOf" srcId="{F84E611A-69A3-4732-A8F8-C40EE6B21FB9}" destId="{7002E585-D636-4273-B7C7-FED01E804D45}" srcOrd="1" destOrd="0" presId="urn:microsoft.com/office/officeart/2005/8/layout/orgChart1"/>
    <dgm:cxn modelId="{A6C8793B-F0C6-489E-B815-040BE8B8B4DE}" srcId="{DDCB0320-3CE3-4F49-AFCC-C0A664282637}" destId="{93589CA9-9C4E-4D7D-B325-C21C1EDE0D5D}" srcOrd="0" destOrd="0" parTransId="{1BDD1AB7-2131-4EAF-9549-2B8E03AD83EE}" sibTransId="{6B6CCB13-6ED0-4376-9EFD-73A5DC5E0B1E}"/>
    <dgm:cxn modelId="{91333608-E005-493E-9149-8749BF3E6782}" type="presOf" srcId="{F94615B4-1E1D-48AB-B751-F3B168733C65}" destId="{8DF61454-B33B-445F-B6FF-548959B46CF7}" srcOrd="0" destOrd="0" presId="urn:microsoft.com/office/officeart/2005/8/layout/orgChart1"/>
    <dgm:cxn modelId="{EE4AC8D2-7098-4E0D-A1EC-3AB9EFC1B3A8}" type="presOf" srcId="{276FD635-E87E-4D01-BE8E-0753313FDB07}" destId="{AF0198E5-5102-4D29-BD67-379832DE0D81}" srcOrd="0" destOrd="0" presId="urn:microsoft.com/office/officeart/2005/8/layout/orgChart1"/>
    <dgm:cxn modelId="{8666CD4B-447E-4E08-B89A-6A76C224763B}" type="presOf" srcId="{F84E611A-69A3-4732-A8F8-C40EE6B21FB9}" destId="{AF9D0D3F-E32F-4381-8BF1-69CBF268BECD}" srcOrd="0" destOrd="0" presId="urn:microsoft.com/office/officeart/2005/8/layout/orgChart1"/>
    <dgm:cxn modelId="{0E29D2AF-9E35-4BC1-9AF6-71CD9F0D886F}" type="presOf" srcId="{888D3D2D-0E8C-4797-B9AF-776B1EA5F96F}" destId="{9BB9C2FC-FE7C-4D13-B921-0C0AFD0CC3DC}" srcOrd="0" destOrd="0" presId="urn:microsoft.com/office/officeart/2005/8/layout/orgChart1"/>
    <dgm:cxn modelId="{A4589104-E366-4829-8410-54B6F6D13D1B}" type="presOf" srcId="{DDCB0320-3CE3-4F49-AFCC-C0A664282637}" destId="{D1D2181C-51EE-4781-B079-839155DC6E27}" srcOrd="0" destOrd="0" presId="urn:microsoft.com/office/officeart/2005/8/layout/orgChart1"/>
    <dgm:cxn modelId="{051F14F9-BBC5-42B2-BD56-54DB0EBE6416}" type="presOf" srcId="{D7601F60-AA04-40E2-9FEC-4847722BB809}" destId="{73B22D24-9802-4C93-9386-60B9E26930AB}" srcOrd="0" destOrd="0" presId="urn:microsoft.com/office/officeart/2005/8/layout/orgChart1"/>
    <dgm:cxn modelId="{7A72641B-C562-4FE1-B3E4-21EED8F14482}" type="presOf" srcId="{908DEF9C-BC30-476E-80D0-2C7B403EC938}" destId="{E324667D-4308-409D-A660-C6779218174C}" srcOrd="0" destOrd="0" presId="urn:microsoft.com/office/officeart/2005/8/layout/orgChart1"/>
    <dgm:cxn modelId="{0D5C4CA9-6AA0-48E3-88B6-BCA28832DC26}" type="presOf" srcId="{FE60C906-12FF-4E69-A48E-CCCB84DAA0A1}" destId="{B52752D5-67D8-4805-935E-B7D94B4F3DB4}" srcOrd="0" destOrd="0" presId="urn:microsoft.com/office/officeart/2005/8/layout/orgChart1"/>
    <dgm:cxn modelId="{9D10872F-751E-4194-9DD7-3566F33C67A4}" srcId="{DFC55D3C-0D00-4B96-A84F-FE6AEDE46B10}" destId="{DDCB0320-3CE3-4F49-AFCC-C0A664282637}" srcOrd="0" destOrd="0" parTransId="{92EB74F0-26BC-4708-8CD5-EFE13E0B4696}" sibTransId="{A9CAB0D1-1680-41DE-89B7-B34E307FCFA9}"/>
    <dgm:cxn modelId="{99005EEA-7EAF-4F63-A682-B9A5DA145A48}" type="presOf" srcId="{2B0AA826-5ACE-4BEF-A27C-F7EE9DC3329B}" destId="{A0EDACB4-675D-4D08-AC81-C31A5C42AC7E}" srcOrd="0" destOrd="0" presId="urn:microsoft.com/office/officeart/2005/8/layout/orgChart1"/>
    <dgm:cxn modelId="{52D40151-3991-4AF9-B2F0-8CCFCEF3C70E}" type="presOf" srcId="{1E711258-CB3F-45D1-8961-D9CAAE606838}" destId="{F00737F1-5297-475F-ABE7-461749D5FCA0}" srcOrd="0" destOrd="0" presId="urn:microsoft.com/office/officeart/2005/8/layout/orgChart1"/>
    <dgm:cxn modelId="{D43EDF31-83D7-4083-9690-604A394A0125}" type="presOf" srcId="{1BDD1AB7-2131-4EAF-9549-2B8E03AD83EE}" destId="{03A4CFEE-AB02-41FB-9C6A-27EC27081189}" srcOrd="0" destOrd="0" presId="urn:microsoft.com/office/officeart/2005/8/layout/orgChart1"/>
    <dgm:cxn modelId="{67C9220E-C108-4896-B863-3D6754B6C114}" srcId="{DFC55D3C-0D00-4B96-A84F-FE6AEDE46B10}" destId="{F94615B4-1E1D-48AB-B751-F3B168733C65}" srcOrd="4" destOrd="0" parTransId="{D7601F60-AA04-40E2-9FEC-4847722BB809}" sibTransId="{C6EAC241-1ECF-426B-BC6A-FB68926FA410}"/>
    <dgm:cxn modelId="{7BA738BC-756F-4F1C-8250-9B4A1F44A536}" type="presOf" srcId="{91439B91-2C4A-42A8-B2E7-8CCBFDDFAF48}" destId="{01C4352D-5000-44FB-AC23-13957C4D3518}" srcOrd="0" destOrd="0" presId="urn:microsoft.com/office/officeart/2005/8/layout/orgChart1"/>
    <dgm:cxn modelId="{7F09DBA5-4D10-4DD8-A675-FB1759BA0EC3}" type="presOf" srcId="{276FD635-E87E-4D01-BE8E-0753313FDB07}" destId="{351112FF-7046-4B7D-9868-DBC8865D1E74}" srcOrd="1" destOrd="0" presId="urn:microsoft.com/office/officeart/2005/8/layout/orgChart1"/>
    <dgm:cxn modelId="{51021DF0-1533-41B6-8982-A7DE61BCCFE6}" type="presOf" srcId="{E375EF51-DA2D-4222-A1FF-4FAB6FDD404B}" destId="{20213CEE-6650-426A-A666-00BC9413FE41}" srcOrd="0" destOrd="0" presId="urn:microsoft.com/office/officeart/2005/8/layout/orgChart1"/>
    <dgm:cxn modelId="{176D009B-426A-4928-A3B8-D13B1F65303B}" type="presOf" srcId="{0BC66412-2D88-469E-8478-62A249CD1677}" destId="{A0A51FD5-9E0B-46F0-9F04-76E8082B8B45}" srcOrd="0" destOrd="0" presId="urn:microsoft.com/office/officeart/2005/8/layout/orgChart1"/>
    <dgm:cxn modelId="{99635B3F-D1DE-4C76-813E-A91E23C9646C}" type="presOf" srcId="{91439B91-2C4A-42A8-B2E7-8CCBFDDFAF48}" destId="{9AB37F7C-A999-4152-BA07-B4666BD87C68}" srcOrd="1" destOrd="0" presId="urn:microsoft.com/office/officeart/2005/8/layout/orgChart1"/>
    <dgm:cxn modelId="{F83C6775-D8D6-4767-8F94-8E6B2EF3D662}" srcId="{094D04A2-63A8-4A1F-9E71-19D40C7DC313}" destId="{908DEF9C-BC30-476E-80D0-2C7B403EC938}" srcOrd="0" destOrd="0" parTransId="{D21C84AE-151C-46FB-A2B7-5F4076C80847}" sibTransId="{2183B990-4C01-4995-B91D-283AA536913E}"/>
    <dgm:cxn modelId="{74DBD869-1DBD-4BC0-A8ED-CA4AD03584AE}" srcId="{DFC55D3C-0D00-4B96-A84F-FE6AEDE46B10}" destId="{CE2B4807-1D2B-4700-AC3F-4CA0382FC57A}" srcOrd="6" destOrd="0" parTransId="{888D3D2D-0E8C-4797-B9AF-776B1EA5F96F}" sibTransId="{03E296F9-F7C9-4305-95B1-5CC4D964E9A3}"/>
    <dgm:cxn modelId="{2B150ADF-F639-49BB-BE25-74D0CB002C61}" type="presOf" srcId="{D21C84AE-151C-46FB-A2B7-5F4076C80847}" destId="{B7675C5E-07DC-4428-BB20-756FFE321CB0}" srcOrd="0" destOrd="0" presId="urn:microsoft.com/office/officeart/2005/8/layout/orgChart1"/>
    <dgm:cxn modelId="{23D39159-7C7B-42ED-BF81-AAC3507E4C0C}" type="presOf" srcId="{908DEF9C-BC30-476E-80D0-2C7B403EC938}" destId="{2B8733B9-9F17-4118-AFA7-B6C8CE86AC56}" srcOrd="1" destOrd="0" presId="urn:microsoft.com/office/officeart/2005/8/layout/orgChart1"/>
    <dgm:cxn modelId="{4B081960-051A-4CE7-8519-9B64473FF016}" srcId="{DC7CFC8E-B56A-473F-9B8F-1F1B047DB0FE}" destId="{DFC55D3C-0D00-4B96-A84F-FE6AEDE46B10}" srcOrd="0" destOrd="0" parTransId="{84EAB8E3-B2EC-47D9-8110-599D386F2A2F}" sibTransId="{5240EAE8-72D1-4BB6-9D8B-292B84DAB89B}"/>
    <dgm:cxn modelId="{87740090-19DA-4969-956C-BD08CC5E17B0}" type="presOf" srcId="{E5A23515-B738-4C01-A481-D6E0B59A6F21}" destId="{F9FB9373-A605-4F02-BA83-B6328D4EDD73}" srcOrd="0" destOrd="0" presId="urn:microsoft.com/office/officeart/2005/8/layout/orgChart1"/>
    <dgm:cxn modelId="{BFDDB747-BDE3-4960-BF40-E870A80DE5F0}" srcId="{DFC55D3C-0D00-4B96-A84F-FE6AEDE46B10}" destId="{276FD635-E87E-4D01-BE8E-0753313FDB07}" srcOrd="7" destOrd="0" parTransId="{991F1B0E-6DEB-4674-9890-81507A978D62}" sibTransId="{BEE79A81-1A78-4E51-8D80-A76B6E9F4D1C}"/>
    <dgm:cxn modelId="{948AC281-C0D1-4195-8830-A5DD81C3554D}" srcId="{DFC55D3C-0D00-4B96-A84F-FE6AEDE46B10}" destId="{E375EF51-DA2D-4222-A1FF-4FAB6FDD404B}" srcOrd="2" destOrd="0" parTransId="{0BC66412-2D88-469E-8478-62A249CD1677}" sibTransId="{4923BDAB-6ABB-4661-B8BE-CB9BF5B1E6C6}"/>
    <dgm:cxn modelId="{CE802853-AFE0-4DA4-A2EC-7A7C79AE67E0}" type="presOf" srcId="{DFC55D3C-0D00-4B96-A84F-FE6AEDE46B10}" destId="{D767E5AA-A197-492F-8ED3-A82AFDF3AEED}" srcOrd="0" destOrd="0" presId="urn:microsoft.com/office/officeart/2005/8/layout/orgChart1"/>
    <dgm:cxn modelId="{671B7B05-D448-4A63-A56D-C19BFD1C6DEE}" type="presOf" srcId="{DFC55D3C-0D00-4B96-A84F-FE6AEDE46B10}" destId="{AEB59F4C-D7CD-4FD9-A618-4B46366E38C8}" srcOrd="1" destOrd="0" presId="urn:microsoft.com/office/officeart/2005/8/layout/orgChart1"/>
    <dgm:cxn modelId="{3334E8AD-5699-484C-9044-83EB3B232ACD}" type="presOf" srcId="{094D04A2-63A8-4A1F-9E71-19D40C7DC313}" destId="{75E18705-04F9-4682-B4A1-CAE2D613A747}" srcOrd="1" destOrd="0" presId="urn:microsoft.com/office/officeart/2005/8/layout/orgChart1"/>
    <dgm:cxn modelId="{CBAA1F19-45F9-45FD-8C97-49DDA534CB86}" type="presOf" srcId="{93589CA9-9C4E-4D7D-B325-C21C1EDE0D5D}" destId="{1B836514-2716-43FE-AB27-00D843BC6C34}" srcOrd="1" destOrd="0" presId="urn:microsoft.com/office/officeart/2005/8/layout/orgChart1"/>
    <dgm:cxn modelId="{33C9C2B0-51D3-4056-879D-7D8724FFA95C}" type="presOf" srcId="{38C944E8-3B27-4648-BDC0-80F80C8B7297}" destId="{15A7CA3D-6D5E-40AC-BC10-43C0DA7357D7}" srcOrd="0" destOrd="0" presId="urn:microsoft.com/office/officeart/2005/8/layout/orgChart1"/>
    <dgm:cxn modelId="{BBC4BFCE-E44A-4FEB-B8A3-F355CBD29895}" type="presOf" srcId="{DDCB0320-3CE3-4F49-AFCC-C0A664282637}" destId="{B780DD5C-CD72-4E1F-AD21-6483462E913C}" srcOrd="1" destOrd="0" presId="urn:microsoft.com/office/officeart/2005/8/layout/orgChart1"/>
    <dgm:cxn modelId="{0DB478F7-1A27-40FF-9531-DF6E73513DB6}" type="presOf" srcId="{E5A23515-B738-4C01-A481-D6E0B59A6F21}" destId="{A98FAA9D-94BF-4B5B-940D-D11DE8666F18}" srcOrd="1" destOrd="0" presId="urn:microsoft.com/office/officeart/2005/8/layout/orgChart1"/>
    <dgm:cxn modelId="{9015663D-466E-45A8-A0A2-945666128C4E}" srcId="{DFC55D3C-0D00-4B96-A84F-FE6AEDE46B10}" destId="{D5ECDA24-BC1D-423E-8C3B-E9DC26241618}" srcOrd="5" destOrd="0" parTransId="{1E711258-CB3F-45D1-8961-D9CAAE606838}" sibTransId="{8962145D-D1DC-4843-AA57-102B0C0C3260}"/>
    <dgm:cxn modelId="{44735635-9E17-4220-A333-67624A2B7EA1}" type="presOf" srcId="{DC7CFC8E-B56A-473F-9B8F-1F1B047DB0FE}" destId="{B7819218-6A7C-4299-9040-498608EB82C6}" srcOrd="0" destOrd="0" presId="urn:microsoft.com/office/officeart/2005/8/layout/orgChart1"/>
    <dgm:cxn modelId="{31E9384A-9180-4607-AAA7-665C240EB0C0}" type="presOf" srcId="{094D04A2-63A8-4A1F-9E71-19D40C7DC313}" destId="{EB81D3FB-DB5A-4DA1-BBA0-EEA96F2058F5}" srcOrd="0" destOrd="0" presId="urn:microsoft.com/office/officeart/2005/8/layout/orgChart1"/>
    <dgm:cxn modelId="{83353B5A-8818-4397-95D8-6694E5BF19C9}" type="presOf" srcId="{86641724-2627-4771-96DA-9F27B13A529B}" destId="{B15EED95-8854-433E-8A2F-B2B03014DFD7}" srcOrd="0" destOrd="0" presId="urn:microsoft.com/office/officeart/2005/8/layout/orgChart1"/>
    <dgm:cxn modelId="{94C25EF0-8281-44BB-8E54-D957C0F8C985}" type="presOf" srcId="{CE2B4807-1D2B-4700-AC3F-4CA0382FC57A}" destId="{D2374D79-9752-4D3E-8C47-9C30A544D863}" srcOrd="0" destOrd="0" presId="urn:microsoft.com/office/officeart/2005/8/layout/orgChart1"/>
    <dgm:cxn modelId="{C4F54EF6-60DB-44F4-AD2F-90E095C39310}" srcId="{DFC55D3C-0D00-4B96-A84F-FE6AEDE46B10}" destId="{E5A23515-B738-4C01-A481-D6E0B59A6F21}" srcOrd="8" destOrd="0" parTransId="{86641724-2627-4771-96DA-9F27B13A529B}" sibTransId="{B02E385D-CA8F-4D64-96F0-C959E92AA78C}"/>
    <dgm:cxn modelId="{A8D4FF4E-D90D-4350-85F3-CE86C85F3D26}" type="presOf" srcId="{991F1B0E-6DEB-4674-9890-81507A978D62}" destId="{0688C504-2A45-41EF-9C71-EE32C06C139F}" srcOrd="0" destOrd="0" presId="urn:microsoft.com/office/officeart/2005/8/layout/orgChart1"/>
    <dgm:cxn modelId="{CD104D78-5FF1-4E9A-AB01-DD9E5D42789C}" type="presParOf" srcId="{B7819218-6A7C-4299-9040-498608EB82C6}" destId="{A8CBA58A-88DA-46B0-A6A4-48454A15B468}" srcOrd="0" destOrd="0" presId="urn:microsoft.com/office/officeart/2005/8/layout/orgChart1"/>
    <dgm:cxn modelId="{DBCE006E-5F5B-4B3C-B621-4328CD19DAA2}" type="presParOf" srcId="{A8CBA58A-88DA-46B0-A6A4-48454A15B468}" destId="{1148CDA4-32D3-41D6-AF78-3CDB4042A0B7}" srcOrd="0" destOrd="0" presId="urn:microsoft.com/office/officeart/2005/8/layout/orgChart1"/>
    <dgm:cxn modelId="{E98A89A5-73E2-4D2A-94F6-6F7DD5AECD41}" type="presParOf" srcId="{1148CDA4-32D3-41D6-AF78-3CDB4042A0B7}" destId="{D767E5AA-A197-492F-8ED3-A82AFDF3AEED}" srcOrd="0" destOrd="0" presId="urn:microsoft.com/office/officeart/2005/8/layout/orgChart1"/>
    <dgm:cxn modelId="{B7B25CB2-EDE5-41E6-B3D0-F5DAD31E2388}" type="presParOf" srcId="{1148CDA4-32D3-41D6-AF78-3CDB4042A0B7}" destId="{AEB59F4C-D7CD-4FD9-A618-4B46366E38C8}" srcOrd="1" destOrd="0" presId="urn:microsoft.com/office/officeart/2005/8/layout/orgChart1"/>
    <dgm:cxn modelId="{A4572FD6-1D52-49C7-AD50-B2D0CA82F496}" type="presParOf" srcId="{A8CBA58A-88DA-46B0-A6A4-48454A15B468}" destId="{7CD2CBF6-A89C-44C4-9C8B-487C5E61F5DD}" srcOrd="1" destOrd="0" presId="urn:microsoft.com/office/officeart/2005/8/layout/orgChart1"/>
    <dgm:cxn modelId="{549EF641-EE22-4CEB-BD37-12DD45097D3B}" type="presParOf" srcId="{7CD2CBF6-A89C-44C4-9C8B-487C5E61F5DD}" destId="{362438AA-365C-4A27-9CF2-B5ACE81E45B8}" srcOrd="0" destOrd="0" presId="urn:microsoft.com/office/officeart/2005/8/layout/orgChart1"/>
    <dgm:cxn modelId="{F3543FFB-E7E7-4A43-981F-CB1920034198}" type="presParOf" srcId="{7CD2CBF6-A89C-44C4-9C8B-487C5E61F5DD}" destId="{3AFA3A1C-6E39-4590-8334-5952E9DF4F2E}" srcOrd="1" destOrd="0" presId="urn:microsoft.com/office/officeart/2005/8/layout/orgChart1"/>
    <dgm:cxn modelId="{54EEE16E-008F-4A9D-A93A-3EF866BA1480}" type="presParOf" srcId="{3AFA3A1C-6E39-4590-8334-5952E9DF4F2E}" destId="{A1704D39-A209-41F9-AE8D-0A217C870190}" srcOrd="0" destOrd="0" presId="urn:microsoft.com/office/officeart/2005/8/layout/orgChart1"/>
    <dgm:cxn modelId="{2F0B59A7-91D3-4D46-8074-EE2C97ED1D35}" type="presParOf" srcId="{A1704D39-A209-41F9-AE8D-0A217C870190}" destId="{D1D2181C-51EE-4781-B079-839155DC6E27}" srcOrd="0" destOrd="0" presId="urn:microsoft.com/office/officeart/2005/8/layout/orgChart1"/>
    <dgm:cxn modelId="{B4F07FA6-B48E-4B87-93C3-93680C178127}" type="presParOf" srcId="{A1704D39-A209-41F9-AE8D-0A217C870190}" destId="{B780DD5C-CD72-4E1F-AD21-6483462E913C}" srcOrd="1" destOrd="0" presId="urn:microsoft.com/office/officeart/2005/8/layout/orgChart1"/>
    <dgm:cxn modelId="{267362EC-1CD3-499A-81E6-47BD9AF67D48}" type="presParOf" srcId="{3AFA3A1C-6E39-4590-8334-5952E9DF4F2E}" destId="{C86E5FDE-302E-4ACA-A6EC-C20BAD1F304C}" srcOrd="1" destOrd="0" presId="urn:microsoft.com/office/officeart/2005/8/layout/orgChart1"/>
    <dgm:cxn modelId="{0E2DC5C4-ED02-4FA7-99A5-64BD0B45559E}" type="presParOf" srcId="{C86E5FDE-302E-4ACA-A6EC-C20BAD1F304C}" destId="{03A4CFEE-AB02-41FB-9C6A-27EC27081189}" srcOrd="0" destOrd="0" presId="urn:microsoft.com/office/officeart/2005/8/layout/orgChart1"/>
    <dgm:cxn modelId="{2F9FE815-8971-4BB5-BC86-B5BF3B4E8EFD}" type="presParOf" srcId="{C86E5FDE-302E-4ACA-A6EC-C20BAD1F304C}" destId="{435DCC41-5044-48E2-B672-F1A36F71DC78}" srcOrd="1" destOrd="0" presId="urn:microsoft.com/office/officeart/2005/8/layout/orgChart1"/>
    <dgm:cxn modelId="{D8A8076F-1215-4DCE-B5E6-B2386F2CBC1C}" type="presParOf" srcId="{435DCC41-5044-48E2-B672-F1A36F71DC78}" destId="{810D2980-0F77-4C24-815D-CAC2C7E76A51}" srcOrd="0" destOrd="0" presId="urn:microsoft.com/office/officeart/2005/8/layout/orgChart1"/>
    <dgm:cxn modelId="{E58E5CA6-10B0-4162-B57D-CDDF9A0B34F4}" type="presParOf" srcId="{810D2980-0F77-4C24-815D-CAC2C7E76A51}" destId="{C601A352-4B12-4E35-A453-4C8A0BF88F1D}" srcOrd="0" destOrd="0" presId="urn:microsoft.com/office/officeart/2005/8/layout/orgChart1"/>
    <dgm:cxn modelId="{F72AEA0B-8CFC-4CA8-A935-689EAD449989}" type="presParOf" srcId="{810D2980-0F77-4C24-815D-CAC2C7E76A51}" destId="{1B836514-2716-43FE-AB27-00D843BC6C34}" srcOrd="1" destOrd="0" presId="urn:microsoft.com/office/officeart/2005/8/layout/orgChart1"/>
    <dgm:cxn modelId="{A82E9E84-E344-47B7-886E-AA3CB76539F2}" type="presParOf" srcId="{435DCC41-5044-48E2-B672-F1A36F71DC78}" destId="{5B7CE107-17BF-4272-B9E7-43B85E0F24A1}" srcOrd="1" destOrd="0" presId="urn:microsoft.com/office/officeart/2005/8/layout/orgChart1"/>
    <dgm:cxn modelId="{A772EA52-1F70-47E8-9D87-7ABCB3636082}" type="presParOf" srcId="{435DCC41-5044-48E2-B672-F1A36F71DC78}" destId="{32AB1706-1A99-4BC0-BFC0-7654805B807B}" srcOrd="2" destOrd="0" presId="urn:microsoft.com/office/officeart/2005/8/layout/orgChart1"/>
    <dgm:cxn modelId="{DB1527BB-9144-46E2-8843-6CFD279896A6}" type="presParOf" srcId="{3AFA3A1C-6E39-4590-8334-5952E9DF4F2E}" destId="{95FADBE8-B8DA-4512-BFC6-3A90BC3CE32A}" srcOrd="2" destOrd="0" presId="urn:microsoft.com/office/officeart/2005/8/layout/orgChart1"/>
    <dgm:cxn modelId="{408E7311-E3D0-4506-B82E-AB855A60D678}" type="presParOf" srcId="{7CD2CBF6-A89C-44C4-9C8B-487C5E61F5DD}" destId="{15A7CA3D-6D5E-40AC-BC10-43C0DA7357D7}" srcOrd="2" destOrd="0" presId="urn:microsoft.com/office/officeart/2005/8/layout/orgChart1"/>
    <dgm:cxn modelId="{0081516D-A8F7-49D8-8980-0CB9153A7B86}" type="presParOf" srcId="{7CD2CBF6-A89C-44C4-9C8B-487C5E61F5DD}" destId="{31947FB5-7FF0-4695-A1C0-5D0E3D2BAC05}" srcOrd="3" destOrd="0" presId="urn:microsoft.com/office/officeart/2005/8/layout/orgChart1"/>
    <dgm:cxn modelId="{0B89E838-AF7C-4EB7-BA28-E7F34A65117C}" type="presParOf" srcId="{31947FB5-7FF0-4695-A1C0-5D0E3D2BAC05}" destId="{D2CB0C52-A75A-47B8-9542-FF6648C4B6A3}" srcOrd="0" destOrd="0" presId="urn:microsoft.com/office/officeart/2005/8/layout/orgChart1"/>
    <dgm:cxn modelId="{20A8C9D1-DDE4-43FE-ABA9-4C44CC72D692}" type="presParOf" srcId="{D2CB0C52-A75A-47B8-9542-FF6648C4B6A3}" destId="{EB81D3FB-DB5A-4DA1-BBA0-EEA96F2058F5}" srcOrd="0" destOrd="0" presId="urn:microsoft.com/office/officeart/2005/8/layout/orgChart1"/>
    <dgm:cxn modelId="{A50274BE-3F06-433F-92D3-FB4C825B4CEF}" type="presParOf" srcId="{D2CB0C52-A75A-47B8-9542-FF6648C4B6A3}" destId="{75E18705-04F9-4682-B4A1-CAE2D613A747}" srcOrd="1" destOrd="0" presId="urn:microsoft.com/office/officeart/2005/8/layout/orgChart1"/>
    <dgm:cxn modelId="{821E7A5D-B319-4673-8A1F-CD025212FC0C}" type="presParOf" srcId="{31947FB5-7FF0-4695-A1C0-5D0E3D2BAC05}" destId="{357017DF-0EEF-4ABC-BFB3-018A74E670EE}" srcOrd="1" destOrd="0" presId="urn:microsoft.com/office/officeart/2005/8/layout/orgChart1"/>
    <dgm:cxn modelId="{EE3DB2FD-E3D5-46FE-AB00-41658BA2BA35}" type="presParOf" srcId="{357017DF-0EEF-4ABC-BFB3-018A74E670EE}" destId="{B7675C5E-07DC-4428-BB20-756FFE321CB0}" srcOrd="0" destOrd="0" presId="urn:microsoft.com/office/officeart/2005/8/layout/orgChart1"/>
    <dgm:cxn modelId="{3C79EA0D-7821-4495-853F-C420F2A3A742}" type="presParOf" srcId="{357017DF-0EEF-4ABC-BFB3-018A74E670EE}" destId="{80750CB1-A240-403C-AA2A-3A2ADC7A2BC8}" srcOrd="1" destOrd="0" presId="urn:microsoft.com/office/officeart/2005/8/layout/orgChart1"/>
    <dgm:cxn modelId="{180D68A4-1F72-4B98-BA84-2CB7E98EB3BE}" type="presParOf" srcId="{80750CB1-A240-403C-AA2A-3A2ADC7A2BC8}" destId="{E07DFB05-15A2-4F14-AFD8-7E9192EF35A4}" srcOrd="0" destOrd="0" presId="urn:microsoft.com/office/officeart/2005/8/layout/orgChart1"/>
    <dgm:cxn modelId="{D9F2912F-7496-4DF3-B7C2-3C684BA26ADD}" type="presParOf" srcId="{E07DFB05-15A2-4F14-AFD8-7E9192EF35A4}" destId="{E324667D-4308-409D-A660-C6779218174C}" srcOrd="0" destOrd="0" presId="urn:microsoft.com/office/officeart/2005/8/layout/orgChart1"/>
    <dgm:cxn modelId="{94A7550D-CC93-493B-AE42-1CC17C020D6C}" type="presParOf" srcId="{E07DFB05-15A2-4F14-AFD8-7E9192EF35A4}" destId="{2B8733B9-9F17-4118-AFA7-B6C8CE86AC56}" srcOrd="1" destOrd="0" presId="urn:microsoft.com/office/officeart/2005/8/layout/orgChart1"/>
    <dgm:cxn modelId="{9749F402-343B-4D16-8C71-D140FA42EC9B}" type="presParOf" srcId="{80750CB1-A240-403C-AA2A-3A2ADC7A2BC8}" destId="{F780813A-B880-4D1E-92F4-936FDA10B72F}" srcOrd="1" destOrd="0" presId="urn:microsoft.com/office/officeart/2005/8/layout/orgChart1"/>
    <dgm:cxn modelId="{2ED9C6E7-817A-4231-9380-1C759FE70C7A}" type="presParOf" srcId="{80750CB1-A240-403C-AA2A-3A2ADC7A2BC8}" destId="{B0AD4565-2F12-404D-AD46-66D6F3CDC419}" srcOrd="2" destOrd="0" presId="urn:microsoft.com/office/officeart/2005/8/layout/orgChart1"/>
    <dgm:cxn modelId="{2ADB07A4-1BB0-47D5-8F27-85468859A0B3}" type="presParOf" srcId="{31947FB5-7FF0-4695-A1C0-5D0E3D2BAC05}" destId="{BAE7714B-40F3-4AC4-8AD3-12B5F0B1CA36}" srcOrd="2" destOrd="0" presId="urn:microsoft.com/office/officeart/2005/8/layout/orgChart1"/>
    <dgm:cxn modelId="{7A99AD1A-12B8-42BD-AB2D-7B86301E5A60}" type="presParOf" srcId="{7CD2CBF6-A89C-44C4-9C8B-487C5E61F5DD}" destId="{A0A51FD5-9E0B-46F0-9F04-76E8082B8B45}" srcOrd="4" destOrd="0" presId="urn:microsoft.com/office/officeart/2005/8/layout/orgChart1"/>
    <dgm:cxn modelId="{54A590FC-329E-4D83-9B77-21D15AE207D1}" type="presParOf" srcId="{7CD2CBF6-A89C-44C4-9C8B-487C5E61F5DD}" destId="{15001CD8-FC5D-4CC9-9C49-95297FFD80F7}" srcOrd="5" destOrd="0" presId="urn:microsoft.com/office/officeart/2005/8/layout/orgChart1"/>
    <dgm:cxn modelId="{A679FD69-6DE4-4148-AD0B-26E25D36EC3D}" type="presParOf" srcId="{15001CD8-FC5D-4CC9-9C49-95297FFD80F7}" destId="{94797F26-6E9B-41C2-BE57-3F9CB08E31EC}" srcOrd="0" destOrd="0" presId="urn:microsoft.com/office/officeart/2005/8/layout/orgChart1"/>
    <dgm:cxn modelId="{FEFDD308-4184-472F-883F-7F9332CC50BC}" type="presParOf" srcId="{94797F26-6E9B-41C2-BE57-3F9CB08E31EC}" destId="{20213CEE-6650-426A-A666-00BC9413FE41}" srcOrd="0" destOrd="0" presId="urn:microsoft.com/office/officeart/2005/8/layout/orgChart1"/>
    <dgm:cxn modelId="{89ED142D-9D2F-43F7-A4DE-5AF5B51428B9}" type="presParOf" srcId="{94797F26-6E9B-41C2-BE57-3F9CB08E31EC}" destId="{AFE0D7BF-4EE5-41DA-80CA-75D1F545815C}" srcOrd="1" destOrd="0" presId="urn:microsoft.com/office/officeart/2005/8/layout/orgChart1"/>
    <dgm:cxn modelId="{9D847282-FD65-4E00-B7A7-E39BCEAC50BE}" type="presParOf" srcId="{15001CD8-FC5D-4CC9-9C49-95297FFD80F7}" destId="{97C5A04F-544C-46CC-88DA-280CA43133F0}" srcOrd="1" destOrd="0" presId="urn:microsoft.com/office/officeart/2005/8/layout/orgChart1"/>
    <dgm:cxn modelId="{E82CBEBA-0542-4BC4-8979-537870A9ED84}" type="presParOf" srcId="{15001CD8-FC5D-4CC9-9C49-95297FFD80F7}" destId="{0B0C1886-D888-4832-8CC4-CB06D9924611}" srcOrd="2" destOrd="0" presId="urn:microsoft.com/office/officeart/2005/8/layout/orgChart1"/>
    <dgm:cxn modelId="{898234F2-B8E5-4C9D-83D5-582B12C9B0AC}" type="presParOf" srcId="{7CD2CBF6-A89C-44C4-9C8B-487C5E61F5DD}" destId="{A0EDACB4-675D-4D08-AC81-C31A5C42AC7E}" srcOrd="6" destOrd="0" presId="urn:microsoft.com/office/officeart/2005/8/layout/orgChart1"/>
    <dgm:cxn modelId="{7A9B1AB8-D8E9-4023-86ED-47A05B8723B1}" type="presParOf" srcId="{7CD2CBF6-A89C-44C4-9C8B-487C5E61F5DD}" destId="{092164E5-1067-47AF-B505-6F00A658D1C2}" srcOrd="7" destOrd="0" presId="urn:microsoft.com/office/officeart/2005/8/layout/orgChart1"/>
    <dgm:cxn modelId="{3F14BCF8-0D5D-4198-A763-D59BD6089F83}" type="presParOf" srcId="{092164E5-1067-47AF-B505-6F00A658D1C2}" destId="{24687A21-A4B4-4B70-AD72-744E41634CFA}" srcOrd="0" destOrd="0" presId="urn:microsoft.com/office/officeart/2005/8/layout/orgChart1"/>
    <dgm:cxn modelId="{04C35681-A91B-4429-A5ED-E47B2E082C8A}" type="presParOf" srcId="{24687A21-A4B4-4B70-AD72-744E41634CFA}" destId="{01C4352D-5000-44FB-AC23-13957C4D3518}" srcOrd="0" destOrd="0" presId="urn:microsoft.com/office/officeart/2005/8/layout/orgChart1"/>
    <dgm:cxn modelId="{A9F0003D-0011-4CD4-9D90-9F13037677E7}" type="presParOf" srcId="{24687A21-A4B4-4B70-AD72-744E41634CFA}" destId="{9AB37F7C-A999-4152-BA07-B4666BD87C68}" srcOrd="1" destOrd="0" presId="urn:microsoft.com/office/officeart/2005/8/layout/orgChart1"/>
    <dgm:cxn modelId="{488FD047-8D5B-4112-AACB-BA1C8E771EF7}" type="presParOf" srcId="{092164E5-1067-47AF-B505-6F00A658D1C2}" destId="{FF74E331-5BB1-4222-9D2B-9E46D66039F6}" srcOrd="1" destOrd="0" presId="urn:microsoft.com/office/officeart/2005/8/layout/orgChart1"/>
    <dgm:cxn modelId="{F9FCF893-F593-4227-B018-FB1F3E2D5166}" type="presParOf" srcId="{092164E5-1067-47AF-B505-6F00A658D1C2}" destId="{34D5A9C3-9F28-49F8-BFF0-0F51D5891668}" srcOrd="2" destOrd="0" presId="urn:microsoft.com/office/officeart/2005/8/layout/orgChart1"/>
    <dgm:cxn modelId="{D197EB17-877F-4456-9D8F-4530FD57A364}" type="presParOf" srcId="{7CD2CBF6-A89C-44C4-9C8B-487C5E61F5DD}" destId="{73B22D24-9802-4C93-9386-60B9E26930AB}" srcOrd="8" destOrd="0" presId="urn:microsoft.com/office/officeart/2005/8/layout/orgChart1"/>
    <dgm:cxn modelId="{0F4ABB8E-942C-461F-B103-3C290E572B7F}" type="presParOf" srcId="{7CD2CBF6-A89C-44C4-9C8B-487C5E61F5DD}" destId="{048C3DC3-31E6-4CA8-B2E8-6C43C7436CC6}" srcOrd="9" destOrd="0" presId="urn:microsoft.com/office/officeart/2005/8/layout/orgChart1"/>
    <dgm:cxn modelId="{F608FD0F-343C-471B-B0F2-941E0557EE6F}" type="presParOf" srcId="{048C3DC3-31E6-4CA8-B2E8-6C43C7436CC6}" destId="{4FD4F349-BBEF-4BB4-8879-F7F4D39D03B0}" srcOrd="0" destOrd="0" presId="urn:microsoft.com/office/officeart/2005/8/layout/orgChart1"/>
    <dgm:cxn modelId="{6FD7DCAF-EAD8-495C-9DFE-50E90B8F4771}" type="presParOf" srcId="{4FD4F349-BBEF-4BB4-8879-F7F4D39D03B0}" destId="{8DF61454-B33B-445F-B6FF-548959B46CF7}" srcOrd="0" destOrd="0" presId="urn:microsoft.com/office/officeart/2005/8/layout/orgChart1"/>
    <dgm:cxn modelId="{7866A2B3-ACAC-4BD7-B9B1-AD9817824AEE}" type="presParOf" srcId="{4FD4F349-BBEF-4BB4-8879-F7F4D39D03B0}" destId="{605AE5B0-2A27-4E30-8989-8F8E476E48D9}" srcOrd="1" destOrd="0" presId="urn:microsoft.com/office/officeart/2005/8/layout/orgChart1"/>
    <dgm:cxn modelId="{F26C7C5A-4160-4C51-B404-9419F94FBF87}" type="presParOf" srcId="{048C3DC3-31E6-4CA8-B2E8-6C43C7436CC6}" destId="{745923F6-7C5E-442F-8AB9-FF33FBFD27D5}" srcOrd="1" destOrd="0" presId="urn:microsoft.com/office/officeart/2005/8/layout/orgChart1"/>
    <dgm:cxn modelId="{419312DE-0C08-4B81-8AB1-BE2CDADD84CC}" type="presParOf" srcId="{048C3DC3-31E6-4CA8-B2E8-6C43C7436CC6}" destId="{1CF9C576-0BBE-4C8E-8D8E-F8E30E3F9614}" srcOrd="2" destOrd="0" presId="urn:microsoft.com/office/officeart/2005/8/layout/orgChart1"/>
    <dgm:cxn modelId="{49C0CE70-EF02-4E5C-90D1-99964B4D4F5D}" type="presParOf" srcId="{7CD2CBF6-A89C-44C4-9C8B-487C5E61F5DD}" destId="{F00737F1-5297-475F-ABE7-461749D5FCA0}" srcOrd="10" destOrd="0" presId="urn:microsoft.com/office/officeart/2005/8/layout/orgChart1"/>
    <dgm:cxn modelId="{A8809C40-5BFB-48DD-9F88-56F278C6F0CE}" type="presParOf" srcId="{7CD2CBF6-A89C-44C4-9C8B-487C5E61F5DD}" destId="{0FB7529A-B0A7-4BFD-A395-1C1535505073}" srcOrd="11" destOrd="0" presId="urn:microsoft.com/office/officeart/2005/8/layout/orgChart1"/>
    <dgm:cxn modelId="{E89911EE-9A1D-4C03-A6BF-BB5A5B7D8E18}" type="presParOf" srcId="{0FB7529A-B0A7-4BFD-A395-1C1535505073}" destId="{81CF0ACA-A755-42A0-A655-C0DCD6CD5091}" srcOrd="0" destOrd="0" presId="urn:microsoft.com/office/officeart/2005/8/layout/orgChart1"/>
    <dgm:cxn modelId="{20F7F789-23BE-48BE-A297-2E91118F3EA8}" type="presParOf" srcId="{81CF0ACA-A755-42A0-A655-C0DCD6CD5091}" destId="{D97128C0-D275-4D28-AA7D-C4934EE63994}" srcOrd="0" destOrd="0" presId="urn:microsoft.com/office/officeart/2005/8/layout/orgChart1"/>
    <dgm:cxn modelId="{1A2A988A-81A1-412E-8D38-7A5F8B053728}" type="presParOf" srcId="{81CF0ACA-A755-42A0-A655-C0DCD6CD5091}" destId="{34C5FF98-1884-4728-99CE-1782A589F63D}" srcOrd="1" destOrd="0" presId="urn:microsoft.com/office/officeart/2005/8/layout/orgChart1"/>
    <dgm:cxn modelId="{A380D9FE-E270-4F7D-A76E-36F72B8BC60C}" type="presParOf" srcId="{0FB7529A-B0A7-4BFD-A395-1C1535505073}" destId="{4652F5A4-92D2-464F-8ABD-74DD2B7CDA95}" srcOrd="1" destOrd="0" presId="urn:microsoft.com/office/officeart/2005/8/layout/orgChart1"/>
    <dgm:cxn modelId="{AFBED063-7FAA-4C68-B23A-992B052E8FD3}" type="presParOf" srcId="{0FB7529A-B0A7-4BFD-A395-1C1535505073}" destId="{669DB728-FC22-45E0-AFDB-9DCD70227F00}" srcOrd="2" destOrd="0" presId="urn:microsoft.com/office/officeart/2005/8/layout/orgChart1"/>
    <dgm:cxn modelId="{C99107AE-BE02-4EB3-8921-3A20F35CF4E1}" type="presParOf" srcId="{7CD2CBF6-A89C-44C4-9C8B-487C5E61F5DD}" destId="{9BB9C2FC-FE7C-4D13-B921-0C0AFD0CC3DC}" srcOrd="12" destOrd="0" presId="urn:microsoft.com/office/officeart/2005/8/layout/orgChart1"/>
    <dgm:cxn modelId="{57369469-FBFB-4BCE-A25D-9159BA72C452}" type="presParOf" srcId="{7CD2CBF6-A89C-44C4-9C8B-487C5E61F5DD}" destId="{9E34D560-32EB-447E-BCC6-E44FB0777C28}" srcOrd="13" destOrd="0" presId="urn:microsoft.com/office/officeart/2005/8/layout/orgChart1"/>
    <dgm:cxn modelId="{DD0554D4-3BD2-490B-8413-24C07EF266B9}" type="presParOf" srcId="{9E34D560-32EB-447E-BCC6-E44FB0777C28}" destId="{D1565AD6-CAF3-4B69-BC3B-CD0B6553B7E4}" srcOrd="0" destOrd="0" presId="urn:microsoft.com/office/officeart/2005/8/layout/orgChart1"/>
    <dgm:cxn modelId="{C8DA7C6D-F2F6-4AE8-A4A0-97CF90D07AC4}" type="presParOf" srcId="{D1565AD6-CAF3-4B69-BC3B-CD0B6553B7E4}" destId="{D2374D79-9752-4D3E-8C47-9C30A544D863}" srcOrd="0" destOrd="0" presId="urn:microsoft.com/office/officeart/2005/8/layout/orgChart1"/>
    <dgm:cxn modelId="{4E3E569E-1463-418F-8250-CE8936079C5B}" type="presParOf" srcId="{D1565AD6-CAF3-4B69-BC3B-CD0B6553B7E4}" destId="{EEEA9756-4430-4F82-95EE-4C54786C7934}" srcOrd="1" destOrd="0" presId="urn:microsoft.com/office/officeart/2005/8/layout/orgChart1"/>
    <dgm:cxn modelId="{5436AF35-9459-423B-97C9-05EA4D3A20C2}" type="presParOf" srcId="{9E34D560-32EB-447E-BCC6-E44FB0777C28}" destId="{132E564D-8BCA-4175-AB4E-81DD01081CD5}" srcOrd="1" destOrd="0" presId="urn:microsoft.com/office/officeart/2005/8/layout/orgChart1"/>
    <dgm:cxn modelId="{A9E4115A-E4DD-40F4-98DA-A325BD7D0F5F}" type="presParOf" srcId="{9E34D560-32EB-447E-BCC6-E44FB0777C28}" destId="{F481FE78-8689-49D5-B234-6731C5A68623}" srcOrd="2" destOrd="0" presId="urn:microsoft.com/office/officeart/2005/8/layout/orgChart1"/>
    <dgm:cxn modelId="{FB2F35E5-6086-4341-84A4-85AAD0B8A2FA}" type="presParOf" srcId="{7CD2CBF6-A89C-44C4-9C8B-487C5E61F5DD}" destId="{0688C504-2A45-41EF-9C71-EE32C06C139F}" srcOrd="14" destOrd="0" presId="urn:microsoft.com/office/officeart/2005/8/layout/orgChart1"/>
    <dgm:cxn modelId="{ED142B82-99EA-4E69-8853-C7388DA33BB1}" type="presParOf" srcId="{7CD2CBF6-A89C-44C4-9C8B-487C5E61F5DD}" destId="{5C602F42-797C-4FD5-989E-EB45DAC5B1EC}" srcOrd="15" destOrd="0" presId="urn:microsoft.com/office/officeart/2005/8/layout/orgChart1"/>
    <dgm:cxn modelId="{C64DAB09-CA20-42A4-9D33-FA5877C87897}" type="presParOf" srcId="{5C602F42-797C-4FD5-989E-EB45DAC5B1EC}" destId="{94041043-E282-4FC7-9AD5-AD9A8A494533}" srcOrd="0" destOrd="0" presId="urn:microsoft.com/office/officeart/2005/8/layout/orgChart1"/>
    <dgm:cxn modelId="{C877D263-6B6C-4A4A-803D-95263944686E}" type="presParOf" srcId="{94041043-E282-4FC7-9AD5-AD9A8A494533}" destId="{AF0198E5-5102-4D29-BD67-379832DE0D81}" srcOrd="0" destOrd="0" presId="urn:microsoft.com/office/officeart/2005/8/layout/orgChart1"/>
    <dgm:cxn modelId="{97A3CB78-DFF7-4E70-BFB0-D53F03E695CA}" type="presParOf" srcId="{94041043-E282-4FC7-9AD5-AD9A8A494533}" destId="{351112FF-7046-4B7D-9868-DBC8865D1E74}" srcOrd="1" destOrd="0" presId="urn:microsoft.com/office/officeart/2005/8/layout/orgChart1"/>
    <dgm:cxn modelId="{368AF3C6-0C28-4E76-A125-8B65340A723A}" type="presParOf" srcId="{5C602F42-797C-4FD5-989E-EB45DAC5B1EC}" destId="{76F49D88-56F0-4C7F-AEC5-CB628FE568CB}" srcOrd="1" destOrd="0" presId="urn:microsoft.com/office/officeart/2005/8/layout/orgChart1"/>
    <dgm:cxn modelId="{24884C88-8E02-4A96-9521-54CA9C33D43E}" type="presParOf" srcId="{76F49D88-56F0-4C7F-AEC5-CB628FE568CB}" destId="{B52752D5-67D8-4805-935E-B7D94B4F3DB4}" srcOrd="0" destOrd="0" presId="urn:microsoft.com/office/officeart/2005/8/layout/orgChart1"/>
    <dgm:cxn modelId="{AE727C04-8B17-4B1D-8FBB-98CDB2EBDEC2}" type="presParOf" srcId="{76F49D88-56F0-4C7F-AEC5-CB628FE568CB}" destId="{572B1EA3-3A70-4F3E-A879-F9654350D3F5}" srcOrd="1" destOrd="0" presId="urn:microsoft.com/office/officeart/2005/8/layout/orgChart1"/>
    <dgm:cxn modelId="{F363746D-1BC9-479A-8E96-44E2F53A7B6D}" type="presParOf" srcId="{572B1EA3-3A70-4F3E-A879-F9654350D3F5}" destId="{D04F12A6-616D-46CC-A546-C5A83DF61A3E}" srcOrd="0" destOrd="0" presId="urn:microsoft.com/office/officeart/2005/8/layout/orgChart1"/>
    <dgm:cxn modelId="{996C4408-F372-47AF-81E1-2F3407810555}" type="presParOf" srcId="{D04F12A6-616D-46CC-A546-C5A83DF61A3E}" destId="{AF9D0D3F-E32F-4381-8BF1-69CBF268BECD}" srcOrd="0" destOrd="0" presId="urn:microsoft.com/office/officeart/2005/8/layout/orgChart1"/>
    <dgm:cxn modelId="{72B1F346-080C-4C8B-BAE5-E0707F14DC40}" type="presParOf" srcId="{D04F12A6-616D-46CC-A546-C5A83DF61A3E}" destId="{7002E585-D636-4273-B7C7-FED01E804D45}" srcOrd="1" destOrd="0" presId="urn:microsoft.com/office/officeart/2005/8/layout/orgChart1"/>
    <dgm:cxn modelId="{4AE8A495-0253-4027-A034-40E1D24C5A87}" type="presParOf" srcId="{572B1EA3-3A70-4F3E-A879-F9654350D3F5}" destId="{AB6348E0-78D5-4302-A3FC-54F52209A9B2}" srcOrd="1" destOrd="0" presId="urn:microsoft.com/office/officeart/2005/8/layout/orgChart1"/>
    <dgm:cxn modelId="{E2B862CA-687C-46FF-ACE6-FCCF25459692}" type="presParOf" srcId="{572B1EA3-3A70-4F3E-A879-F9654350D3F5}" destId="{C33B5459-0B84-4F1B-8802-B2777950D37E}" srcOrd="2" destOrd="0" presId="urn:microsoft.com/office/officeart/2005/8/layout/orgChart1"/>
    <dgm:cxn modelId="{1E1CD0E6-954B-4BCB-9207-3D35605208FE}" type="presParOf" srcId="{5C602F42-797C-4FD5-989E-EB45DAC5B1EC}" destId="{1923FEBA-84D0-4E1D-8A0D-3D5276B740CE}" srcOrd="2" destOrd="0" presId="urn:microsoft.com/office/officeart/2005/8/layout/orgChart1"/>
    <dgm:cxn modelId="{3C2B73A9-EDE1-4D96-B8BB-5630BBE84765}" type="presParOf" srcId="{7CD2CBF6-A89C-44C4-9C8B-487C5E61F5DD}" destId="{B15EED95-8854-433E-8A2F-B2B03014DFD7}" srcOrd="16" destOrd="0" presId="urn:microsoft.com/office/officeart/2005/8/layout/orgChart1"/>
    <dgm:cxn modelId="{48D9F200-12DE-475D-AF9B-1B8D48F6474C}" type="presParOf" srcId="{7CD2CBF6-A89C-44C4-9C8B-487C5E61F5DD}" destId="{D77F9484-4D37-4BD8-9E3E-87D3834786D9}" srcOrd="17" destOrd="0" presId="urn:microsoft.com/office/officeart/2005/8/layout/orgChart1"/>
    <dgm:cxn modelId="{36185490-F03A-42C0-9F1E-FA2F4B8F5DB0}" type="presParOf" srcId="{D77F9484-4D37-4BD8-9E3E-87D3834786D9}" destId="{995541CE-18D9-4755-85C6-C7A75B8BD0D5}" srcOrd="0" destOrd="0" presId="urn:microsoft.com/office/officeart/2005/8/layout/orgChart1"/>
    <dgm:cxn modelId="{63C72545-FB4F-48FF-A818-80B0DE40B2E2}" type="presParOf" srcId="{995541CE-18D9-4755-85C6-C7A75B8BD0D5}" destId="{F9FB9373-A605-4F02-BA83-B6328D4EDD73}" srcOrd="0" destOrd="0" presId="urn:microsoft.com/office/officeart/2005/8/layout/orgChart1"/>
    <dgm:cxn modelId="{2F6AA325-5092-42DC-BC6B-F6412FAA743F}" type="presParOf" srcId="{995541CE-18D9-4755-85C6-C7A75B8BD0D5}" destId="{A98FAA9D-94BF-4B5B-940D-D11DE8666F18}" srcOrd="1" destOrd="0" presId="urn:microsoft.com/office/officeart/2005/8/layout/orgChart1"/>
    <dgm:cxn modelId="{CF696A85-AEAD-4E80-90CC-49E48021F770}" type="presParOf" srcId="{D77F9484-4D37-4BD8-9E3E-87D3834786D9}" destId="{DC40F967-29E1-4873-B393-0C39E9172671}" srcOrd="1" destOrd="0" presId="urn:microsoft.com/office/officeart/2005/8/layout/orgChart1"/>
    <dgm:cxn modelId="{72550A5E-F654-432F-AD4C-F39644052936}" type="presParOf" srcId="{D77F9484-4D37-4BD8-9E3E-87D3834786D9}" destId="{86C4EA67-9F93-423C-BDC3-8F57D0E65113}" srcOrd="2" destOrd="0" presId="urn:microsoft.com/office/officeart/2005/8/layout/orgChart1"/>
    <dgm:cxn modelId="{39F5FAE4-8D65-4124-A69A-60C798F84E18}" type="presParOf" srcId="{7CD2CBF6-A89C-44C4-9C8B-487C5E61F5DD}" destId="{1BCA63CB-1880-46C5-A568-6F2CFF955D08}" srcOrd="18" destOrd="0" presId="urn:microsoft.com/office/officeart/2005/8/layout/orgChart1"/>
    <dgm:cxn modelId="{97A58099-D62D-4928-AECC-85BF32DCEEE2}" type="presParOf" srcId="{7CD2CBF6-A89C-44C4-9C8B-487C5E61F5DD}" destId="{D558071B-AAD2-4240-BD22-DB5F41353F43}" srcOrd="19" destOrd="0" presId="urn:microsoft.com/office/officeart/2005/8/layout/orgChart1"/>
    <dgm:cxn modelId="{67263F56-02F4-4924-9686-2AC68C036889}" type="presParOf" srcId="{D558071B-AAD2-4240-BD22-DB5F41353F43}" destId="{BAE9F386-C3A4-400A-8385-AAB9F51C5072}" srcOrd="0" destOrd="0" presId="urn:microsoft.com/office/officeart/2005/8/layout/orgChart1"/>
    <dgm:cxn modelId="{E5127418-5B27-4A8C-96FF-D5388DD66130}" type="presParOf" srcId="{BAE9F386-C3A4-400A-8385-AAB9F51C5072}" destId="{5D0D36AC-CAF0-4743-98F5-7AAF98831B15}" srcOrd="0" destOrd="0" presId="urn:microsoft.com/office/officeart/2005/8/layout/orgChart1"/>
    <dgm:cxn modelId="{18A32D5C-7B38-45B8-8B58-DD1AC5456595}" type="presParOf" srcId="{BAE9F386-C3A4-400A-8385-AAB9F51C5072}" destId="{96E388C5-0704-424F-8D14-28EBF548D825}" srcOrd="1" destOrd="0" presId="urn:microsoft.com/office/officeart/2005/8/layout/orgChart1"/>
    <dgm:cxn modelId="{C4352E61-88EC-4AB0-977E-BB4327DCE08D}" type="presParOf" srcId="{D558071B-AAD2-4240-BD22-DB5F41353F43}" destId="{703A246E-FAB2-4AD2-862B-D14611767B48}" srcOrd="1" destOrd="0" presId="urn:microsoft.com/office/officeart/2005/8/layout/orgChart1"/>
    <dgm:cxn modelId="{B324D6B4-0A52-4A44-8D3D-59D96CE392FE}" type="presParOf" srcId="{D558071B-AAD2-4240-BD22-DB5F41353F43}" destId="{591B15F6-6DC2-4B42-BA0E-DABFE7844608}" srcOrd="2" destOrd="0" presId="urn:microsoft.com/office/officeart/2005/8/layout/orgChart1"/>
    <dgm:cxn modelId="{CA4BB768-9427-426B-AA5F-787091CD293D}" type="presParOf" srcId="{A8CBA58A-88DA-46B0-A6A4-48454A15B468}" destId="{A3C33306-D51D-454E-9F6B-442DCED1431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3F45D-9CE8-4048-856B-E81ABC921D37}">
      <dsp:nvSpPr>
        <dsp:cNvPr id="0" name=""/>
        <dsp:cNvSpPr/>
      </dsp:nvSpPr>
      <dsp:spPr>
        <a:xfrm>
          <a:off x="8576002" y="1301284"/>
          <a:ext cx="268814" cy="2780225"/>
        </a:xfrm>
        <a:custGeom>
          <a:avLst/>
          <a:gdLst/>
          <a:ahLst/>
          <a:cxnLst/>
          <a:rect l="0" t="0" r="0" b="0"/>
          <a:pathLst>
            <a:path>
              <a:moveTo>
                <a:pt x="0" y="0"/>
              </a:moveTo>
              <a:lnTo>
                <a:pt x="0" y="2780225"/>
              </a:lnTo>
              <a:lnTo>
                <a:pt x="268814" y="278022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E5CBAB-B05E-49CE-A037-C06F8B4FF4E6}">
      <dsp:nvSpPr>
        <dsp:cNvPr id="0" name=""/>
        <dsp:cNvSpPr/>
      </dsp:nvSpPr>
      <dsp:spPr>
        <a:xfrm>
          <a:off x="8576002" y="1301284"/>
          <a:ext cx="268814" cy="2018078"/>
        </a:xfrm>
        <a:custGeom>
          <a:avLst/>
          <a:gdLst/>
          <a:ahLst/>
          <a:cxnLst/>
          <a:rect l="0" t="0" r="0" b="0"/>
          <a:pathLst>
            <a:path>
              <a:moveTo>
                <a:pt x="0" y="0"/>
              </a:moveTo>
              <a:lnTo>
                <a:pt x="0" y="2018078"/>
              </a:lnTo>
              <a:lnTo>
                <a:pt x="268814" y="20180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4FFF62-7E69-4C79-81C9-FD89EB2067E5}">
      <dsp:nvSpPr>
        <dsp:cNvPr id="0" name=""/>
        <dsp:cNvSpPr/>
      </dsp:nvSpPr>
      <dsp:spPr>
        <a:xfrm>
          <a:off x="8576002" y="1301284"/>
          <a:ext cx="268814" cy="1255931"/>
        </a:xfrm>
        <a:custGeom>
          <a:avLst/>
          <a:gdLst/>
          <a:ahLst/>
          <a:cxnLst/>
          <a:rect l="0" t="0" r="0" b="0"/>
          <a:pathLst>
            <a:path>
              <a:moveTo>
                <a:pt x="0" y="0"/>
              </a:moveTo>
              <a:lnTo>
                <a:pt x="0" y="1255931"/>
              </a:lnTo>
              <a:lnTo>
                <a:pt x="268814" y="12559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5F5AEC-6AE3-4F9E-9A4C-2701097F7ADA}">
      <dsp:nvSpPr>
        <dsp:cNvPr id="0" name=""/>
        <dsp:cNvSpPr/>
      </dsp:nvSpPr>
      <dsp:spPr>
        <a:xfrm>
          <a:off x="8576002" y="1301284"/>
          <a:ext cx="268814" cy="493785"/>
        </a:xfrm>
        <a:custGeom>
          <a:avLst/>
          <a:gdLst/>
          <a:ahLst/>
          <a:cxnLst/>
          <a:rect l="0" t="0" r="0" b="0"/>
          <a:pathLst>
            <a:path>
              <a:moveTo>
                <a:pt x="0" y="0"/>
              </a:moveTo>
              <a:lnTo>
                <a:pt x="0" y="493785"/>
              </a:lnTo>
              <a:lnTo>
                <a:pt x="268814" y="49378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F4B49-65C2-4D10-A32B-1ED19DA5A263}">
      <dsp:nvSpPr>
        <dsp:cNvPr id="0" name=""/>
        <dsp:cNvSpPr/>
      </dsp:nvSpPr>
      <dsp:spPr>
        <a:xfrm>
          <a:off x="5257800" y="539138"/>
          <a:ext cx="4035040" cy="225423"/>
        </a:xfrm>
        <a:custGeom>
          <a:avLst/>
          <a:gdLst/>
          <a:ahLst/>
          <a:cxnLst/>
          <a:rect l="0" t="0" r="0" b="0"/>
          <a:pathLst>
            <a:path>
              <a:moveTo>
                <a:pt x="0" y="0"/>
              </a:moveTo>
              <a:lnTo>
                <a:pt x="0" y="112711"/>
              </a:lnTo>
              <a:lnTo>
                <a:pt x="4035040" y="112711"/>
              </a:lnTo>
              <a:lnTo>
                <a:pt x="4035040" y="2254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40B748-7854-4CD0-A439-205F4867A979}">
      <dsp:nvSpPr>
        <dsp:cNvPr id="0" name=""/>
        <dsp:cNvSpPr/>
      </dsp:nvSpPr>
      <dsp:spPr>
        <a:xfrm>
          <a:off x="6558481" y="1301284"/>
          <a:ext cx="268814" cy="468159"/>
        </a:xfrm>
        <a:custGeom>
          <a:avLst/>
          <a:gdLst/>
          <a:ahLst/>
          <a:cxnLst/>
          <a:rect l="0" t="0" r="0" b="0"/>
          <a:pathLst>
            <a:path>
              <a:moveTo>
                <a:pt x="0" y="0"/>
              </a:moveTo>
              <a:lnTo>
                <a:pt x="0" y="468159"/>
              </a:lnTo>
              <a:lnTo>
                <a:pt x="268814" y="46815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ABEC69-6814-4275-9276-05AD63E8C289}">
      <dsp:nvSpPr>
        <dsp:cNvPr id="0" name=""/>
        <dsp:cNvSpPr/>
      </dsp:nvSpPr>
      <dsp:spPr>
        <a:xfrm>
          <a:off x="5257800" y="539138"/>
          <a:ext cx="2017520" cy="225423"/>
        </a:xfrm>
        <a:custGeom>
          <a:avLst/>
          <a:gdLst/>
          <a:ahLst/>
          <a:cxnLst/>
          <a:rect l="0" t="0" r="0" b="0"/>
          <a:pathLst>
            <a:path>
              <a:moveTo>
                <a:pt x="0" y="0"/>
              </a:moveTo>
              <a:lnTo>
                <a:pt x="0" y="112711"/>
              </a:lnTo>
              <a:lnTo>
                <a:pt x="2017520" y="112711"/>
              </a:lnTo>
              <a:lnTo>
                <a:pt x="2017520" y="2254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38727-304B-4453-BB3D-DCE4541ABCE1}">
      <dsp:nvSpPr>
        <dsp:cNvPr id="0" name=""/>
        <dsp:cNvSpPr/>
      </dsp:nvSpPr>
      <dsp:spPr>
        <a:xfrm>
          <a:off x="4540961" y="1301284"/>
          <a:ext cx="268814" cy="3312826"/>
        </a:xfrm>
        <a:custGeom>
          <a:avLst/>
          <a:gdLst/>
          <a:ahLst/>
          <a:cxnLst/>
          <a:rect l="0" t="0" r="0" b="0"/>
          <a:pathLst>
            <a:path>
              <a:moveTo>
                <a:pt x="0" y="0"/>
              </a:moveTo>
              <a:lnTo>
                <a:pt x="0" y="3312826"/>
              </a:lnTo>
              <a:lnTo>
                <a:pt x="268814" y="331282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3FE65C-AFFF-4184-9CC4-3EF650DA1BC8}">
      <dsp:nvSpPr>
        <dsp:cNvPr id="0" name=""/>
        <dsp:cNvSpPr/>
      </dsp:nvSpPr>
      <dsp:spPr>
        <a:xfrm>
          <a:off x="4540961" y="1301284"/>
          <a:ext cx="268814" cy="2601689"/>
        </a:xfrm>
        <a:custGeom>
          <a:avLst/>
          <a:gdLst/>
          <a:ahLst/>
          <a:cxnLst/>
          <a:rect l="0" t="0" r="0" b="0"/>
          <a:pathLst>
            <a:path>
              <a:moveTo>
                <a:pt x="0" y="0"/>
              </a:moveTo>
              <a:lnTo>
                <a:pt x="0" y="2601689"/>
              </a:lnTo>
              <a:lnTo>
                <a:pt x="268814" y="260168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4F37A-0C1C-4B27-9923-E836B0BD3D23}">
      <dsp:nvSpPr>
        <dsp:cNvPr id="0" name=""/>
        <dsp:cNvSpPr/>
      </dsp:nvSpPr>
      <dsp:spPr>
        <a:xfrm>
          <a:off x="4540961" y="1301284"/>
          <a:ext cx="268814" cy="1890553"/>
        </a:xfrm>
        <a:custGeom>
          <a:avLst/>
          <a:gdLst/>
          <a:ahLst/>
          <a:cxnLst/>
          <a:rect l="0" t="0" r="0" b="0"/>
          <a:pathLst>
            <a:path>
              <a:moveTo>
                <a:pt x="0" y="0"/>
              </a:moveTo>
              <a:lnTo>
                <a:pt x="0" y="1890553"/>
              </a:lnTo>
              <a:lnTo>
                <a:pt x="268814" y="18905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F3959D-84B6-433A-BAA1-87AEB514FDDA}">
      <dsp:nvSpPr>
        <dsp:cNvPr id="0" name=""/>
        <dsp:cNvSpPr/>
      </dsp:nvSpPr>
      <dsp:spPr>
        <a:xfrm>
          <a:off x="4540961" y="1301284"/>
          <a:ext cx="268814" cy="1179416"/>
        </a:xfrm>
        <a:custGeom>
          <a:avLst/>
          <a:gdLst/>
          <a:ahLst/>
          <a:cxnLst/>
          <a:rect l="0" t="0" r="0" b="0"/>
          <a:pathLst>
            <a:path>
              <a:moveTo>
                <a:pt x="0" y="0"/>
              </a:moveTo>
              <a:lnTo>
                <a:pt x="0" y="1179416"/>
              </a:lnTo>
              <a:lnTo>
                <a:pt x="268814" y="117941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DD543A-F29A-43C6-AA3F-FE7DECA1A948}">
      <dsp:nvSpPr>
        <dsp:cNvPr id="0" name=""/>
        <dsp:cNvSpPr/>
      </dsp:nvSpPr>
      <dsp:spPr>
        <a:xfrm>
          <a:off x="4540961" y="1301284"/>
          <a:ext cx="268814" cy="468280"/>
        </a:xfrm>
        <a:custGeom>
          <a:avLst/>
          <a:gdLst/>
          <a:ahLst/>
          <a:cxnLst/>
          <a:rect l="0" t="0" r="0" b="0"/>
          <a:pathLst>
            <a:path>
              <a:moveTo>
                <a:pt x="0" y="0"/>
              </a:moveTo>
              <a:lnTo>
                <a:pt x="0" y="468280"/>
              </a:lnTo>
              <a:lnTo>
                <a:pt x="268814" y="46828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9CA2B6-6E11-46B7-907B-39ABC2B0BC67}">
      <dsp:nvSpPr>
        <dsp:cNvPr id="0" name=""/>
        <dsp:cNvSpPr/>
      </dsp:nvSpPr>
      <dsp:spPr>
        <a:xfrm>
          <a:off x="5212080" y="539138"/>
          <a:ext cx="91440" cy="225423"/>
        </a:xfrm>
        <a:custGeom>
          <a:avLst/>
          <a:gdLst/>
          <a:ahLst/>
          <a:cxnLst/>
          <a:rect l="0" t="0" r="0" b="0"/>
          <a:pathLst>
            <a:path>
              <a:moveTo>
                <a:pt x="45720" y="0"/>
              </a:moveTo>
              <a:lnTo>
                <a:pt x="45720" y="2254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8EF38D-C8CD-4B9B-B15D-CA24AAE8C102}">
      <dsp:nvSpPr>
        <dsp:cNvPr id="0" name=""/>
        <dsp:cNvSpPr/>
      </dsp:nvSpPr>
      <dsp:spPr>
        <a:xfrm>
          <a:off x="2523440" y="1301284"/>
          <a:ext cx="268814" cy="3172065"/>
        </a:xfrm>
        <a:custGeom>
          <a:avLst/>
          <a:gdLst/>
          <a:ahLst/>
          <a:cxnLst/>
          <a:rect l="0" t="0" r="0" b="0"/>
          <a:pathLst>
            <a:path>
              <a:moveTo>
                <a:pt x="0" y="0"/>
              </a:moveTo>
              <a:lnTo>
                <a:pt x="0" y="3172065"/>
              </a:lnTo>
              <a:lnTo>
                <a:pt x="268814" y="317206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FBF472-7299-4B70-8EA4-5CB2D1E9C995}">
      <dsp:nvSpPr>
        <dsp:cNvPr id="0" name=""/>
        <dsp:cNvSpPr/>
      </dsp:nvSpPr>
      <dsp:spPr>
        <a:xfrm>
          <a:off x="2523440" y="1301284"/>
          <a:ext cx="268814" cy="2492209"/>
        </a:xfrm>
        <a:custGeom>
          <a:avLst/>
          <a:gdLst/>
          <a:ahLst/>
          <a:cxnLst/>
          <a:rect l="0" t="0" r="0" b="0"/>
          <a:pathLst>
            <a:path>
              <a:moveTo>
                <a:pt x="0" y="0"/>
              </a:moveTo>
              <a:lnTo>
                <a:pt x="0" y="2492209"/>
              </a:lnTo>
              <a:lnTo>
                <a:pt x="268814" y="249220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8D74A3-1988-4840-ADE1-50B97404AA53}">
      <dsp:nvSpPr>
        <dsp:cNvPr id="0" name=""/>
        <dsp:cNvSpPr/>
      </dsp:nvSpPr>
      <dsp:spPr>
        <a:xfrm>
          <a:off x="2523440" y="1301284"/>
          <a:ext cx="268814" cy="1812352"/>
        </a:xfrm>
        <a:custGeom>
          <a:avLst/>
          <a:gdLst/>
          <a:ahLst/>
          <a:cxnLst/>
          <a:rect l="0" t="0" r="0" b="0"/>
          <a:pathLst>
            <a:path>
              <a:moveTo>
                <a:pt x="0" y="0"/>
              </a:moveTo>
              <a:lnTo>
                <a:pt x="0" y="1812352"/>
              </a:lnTo>
              <a:lnTo>
                <a:pt x="268814" y="18123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A45F5-10DD-4BA3-ADF8-9D2344798371}">
      <dsp:nvSpPr>
        <dsp:cNvPr id="0" name=""/>
        <dsp:cNvSpPr/>
      </dsp:nvSpPr>
      <dsp:spPr>
        <a:xfrm>
          <a:off x="2523440" y="1301284"/>
          <a:ext cx="268814" cy="1132496"/>
        </a:xfrm>
        <a:custGeom>
          <a:avLst/>
          <a:gdLst/>
          <a:ahLst/>
          <a:cxnLst/>
          <a:rect l="0" t="0" r="0" b="0"/>
          <a:pathLst>
            <a:path>
              <a:moveTo>
                <a:pt x="0" y="0"/>
              </a:moveTo>
              <a:lnTo>
                <a:pt x="0" y="1132496"/>
              </a:lnTo>
              <a:lnTo>
                <a:pt x="268814" y="113249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89F6FD-C4FA-4047-90DE-5686075FA290}">
      <dsp:nvSpPr>
        <dsp:cNvPr id="0" name=""/>
        <dsp:cNvSpPr/>
      </dsp:nvSpPr>
      <dsp:spPr>
        <a:xfrm>
          <a:off x="2523440" y="1301284"/>
          <a:ext cx="268814" cy="452640"/>
        </a:xfrm>
        <a:custGeom>
          <a:avLst/>
          <a:gdLst/>
          <a:ahLst/>
          <a:cxnLst/>
          <a:rect l="0" t="0" r="0" b="0"/>
          <a:pathLst>
            <a:path>
              <a:moveTo>
                <a:pt x="0" y="0"/>
              </a:moveTo>
              <a:lnTo>
                <a:pt x="0" y="452640"/>
              </a:lnTo>
              <a:lnTo>
                <a:pt x="268814" y="4526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FC9AB3-EFFD-40E4-B9D3-36A9B12324C1}">
      <dsp:nvSpPr>
        <dsp:cNvPr id="0" name=""/>
        <dsp:cNvSpPr/>
      </dsp:nvSpPr>
      <dsp:spPr>
        <a:xfrm>
          <a:off x="3240279" y="539138"/>
          <a:ext cx="2017520" cy="225423"/>
        </a:xfrm>
        <a:custGeom>
          <a:avLst/>
          <a:gdLst/>
          <a:ahLst/>
          <a:cxnLst/>
          <a:rect l="0" t="0" r="0" b="0"/>
          <a:pathLst>
            <a:path>
              <a:moveTo>
                <a:pt x="2017520" y="0"/>
              </a:moveTo>
              <a:lnTo>
                <a:pt x="2017520" y="112711"/>
              </a:lnTo>
              <a:lnTo>
                <a:pt x="0" y="112711"/>
              </a:lnTo>
              <a:lnTo>
                <a:pt x="0" y="2254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1D3C73-B567-4B10-A9A3-FD1A246E835B}">
      <dsp:nvSpPr>
        <dsp:cNvPr id="0" name=""/>
        <dsp:cNvSpPr/>
      </dsp:nvSpPr>
      <dsp:spPr>
        <a:xfrm>
          <a:off x="505920" y="1301284"/>
          <a:ext cx="268814" cy="3016233"/>
        </a:xfrm>
        <a:custGeom>
          <a:avLst/>
          <a:gdLst/>
          <a:ahLst/>
          <a:cxnLst/>
          <a:rect l="0" t="0" r="0" b="0"/>
          <a:pathLst>
            <a:path>
              <a:moveTo>
                <a:pt x="0" y="0"/>
              </a:moveTo>
              <a:lnTo>
                <a:pt x="0" y="3016233"/>
              </a:lnTo>
              <a:lnTo>
                <a:pt x="268814" y="301623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90946E-C2C2-434A-A45E-56DBCEB631D6}">
      <dsp:nvSpPr>
        <dsp:cNvPr id="0" name=""/>
        <dsp:cNvSpPr/>
      </dsp:nvSpPr>
      <dsp:spPr>
        <a:xfrm>
          <a:off x="505920" y="1301284"/>
          <a:ext cx="268814" cy="2371006"/>
        </a:xfrm>
        <a:custGeom>
          <a:avLst/>
          <a:gdLst/>
          <a:ahLst/>
          <a:cxnLst/>
          <a:rect l="0" t="0" r="0" b="0"/>
          <a:pathLst>
            <a:path>
              <a:moveTo>
                <a:pt x="0" y="0"/>
              </a:moveTo>
              <a:lnTo>
                <a:pt x="0" y="2371006"/>
              </a:lnTo>
              <a:lnTo>
                <a:pt x="268814" y="237100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C6C836-2016-46C5-B894-2A91E8B45820}">
      <dsp:nvSpPr>
        <dsp:cNvPr id="0" name=""/>
        <dsp:cNvSpPr/>
      </dsp:nvSpPr>
      <dsp:spPr>
        <a:xfrm>
          <a:off x="505920" y="1301284"/>
          <a:ext cx="268814" cy="1725779"/>
        </a:xfrm>
        <a:custGeom>
          <a:avLst/>
          <a:gdLst/>
          <a:ahLst/>
          <a:cxnLst/>
          <a:rect l="0" t="0" r="0" b="0"/>
          <a:pathLst>
            <a:path>
              <a:moveTo>
                <a:pt x="0" y="0"/>
              </a:moveTo>
              <a:lnTo>
                <a:pt x="0" y="1725779"/>
              </a:lnTo>
              <a:lnTo>
                <a:pt x="268814" y="172577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D5BAF5-6DB4-409B-82CA-A24DC8E3133F}">
      <dsp:nvSpPr>
        <dsp:cNvPr id="0" name=""/>
        <dsp:cNvSpPr/>
      </dsp:nvSpPr>
      <dsp:spPr>
        <a:xfrm>
          <a:off x="505920" y="1301284"/>
          <a:ext cx="268814" cy="1080552"/>
        </a:xfrm>
        <a:custGeom>
          <a:avLst/>
          <a:gdLst/>
          <a:ahLst/>
          <a:cxnLst/>
          <a:rect l="0" t="0" r="0" b="0"/>
          <a:pathLst>
            <a:path>
              <a:moveTo>
                <a:pt x="0" y="0"/>
              </a:moveTo>
              <a:lnTo>
                <a:pt x="0" y="1080552"/>
              </a:lnTo>
              <a:lnTo>
                <a:pt x="268814" y="10805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5F953D-805D-40D6-8256-83177501B1A2}">
      <dsp:nvSpPr>
        <dsp:cNvPr id="0" name=""/>
        <dsp:cNvSpPr/>
      </dsp:nvSpPr>
      <dsp:spPr>
        <a:xfrm>
          <a:off x="505920" y="1301284"/>
          <a:ext cx="268814" cy="435325"/>
        </a:xfrm>
        <a:custGeom>
          <a:avLst/>
          <a:gdLst/>
          <a:ahLst/>
          <a:cxnLst/>
          <a:rect l="0" t="0" r="0" b="0"/>
          <a:pathLst>
            <a:path>
              <a:moveTo>
                <a:pt x="0" y="0"/>
              </a:moveTo>
              <a:lnTo>
                <a:pt x="0" y="435325"/>
              </a:lnTo>
              <a:lnTo>
                <a:pt x="268814" y="43532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2267E4-27E6-4941-812F-4863EEE7A127}">
      <dsp:nvSpPr>
        <dsp:cNvPr id="0" name=""/>
        <dsp:cNvSpPr/>
      </dsp:nvSpPr>
      <dsp:spPr>
        <a:xfrm>
          <a:off x="1222759" y="539138"/>
          <a:ext cx="4035040" cy="225423"/>
        </a:xfrm>
        <a:custGeom>
          <a:avLst/>
          <a:gdLst/>
          <a:ahLst/>
          <a:cxnLst/>
          <a:rect l="0" t="0" r="0" b="0"/>
          <a:pathLst>
            <a:path>
              <a:moveTo>
                <a:pt x="4035040" y="0"/>
              </a:moveTo>
              <a:lnTo>
                <a:pt x="4035040" y="112711"/>
              </a:lnTo>
              <a:lnTo>
                <a:pt x="0" y="112711"/>
              </a:lnTo>
              <a:lnTo>
                <a:pt x="0" y="2254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155C02-B88C-4644-AF76-857EFA43FCE6}">
      <dsp:nvSpPr>
        <dsp:cNvPr id="0" name=""/>
        <dsp:cNvSpPr/>
      </dsp:nvSpPr>
      <dsp:spPr>
        <a:xfrm>
          <a:off x="4008120" y="2415"/>
          <a:ext cx="2499358"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smtClean="0">
              <a:latin typeface="Times New Roman" panose="02020603050405020304" pitchFamily="18" charset="0"/>
              <a:ea typeface="Tahoma" panose="020B0604030504040204" pitchFamily="34" charset="0"/>
              <a:cs typeface="Times New Roman" panose="02020603050405020304" pitchFamily="18" charset="0"/>
            </a:rPr>
            <a:t>Quản trị viên</a:t>
          </a:r>
          <a:endParaRPr lang="en-US" sz="18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4008120" y="2415"/>
        <a:ext cx="2499358" cy="536723"/>
      </dsp:txXfrm>
    </dsp:sp>
    <dsp:sp modelId="{6C7B80F6-5355-45DF-88FA-0CDF0D4D8CDA}">
      <dsp:nvSpPr>
        <dsp:cNvPr id="0" name=""/>
        <dsp:cNvSpPr/>
      </dsp:nvSpPr>
      <dsp:spPr>
        <a:xfrm>
          <a:off x="326710" y="764561"/>
          <a:ext cx="1792096" cy="5367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ea typeface="Tahoma" panose="020B0604030504040204" pitchFamily="34" charset="0"/>
              <a:cs typeface="Times New Roman" panose="02020603050405020304" pitchFamily="18" charset="0"/>
            </a:rPr>
            <a:t>Quản lý danh mục</a:t>
          </a:r>
          <a:endParaRPr lang="en-US" sz="16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326710" y="764561"/>
        <a:ext cx="1792096" cy="536723"/>
      </dsp:txXfrm>
    </dsp:sp>
    <dsp:sp modelId="{62EE741B-EA83-40F9-8B8B-F18E4B6CE5B1}">
      <dsp:nvSpPr>
        <dsp:cNvPr id="0" name=""/>
        <dsp:cNvSpPr/>
      </dsp:nvSpPr>
      <dsp:spPr>
        <a:xfrm>
          <a:off x="774734" y="1526708"/>
          <a:ext cx="1073446" cy="419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Lọc và tìm kiếm</a:t>
          </a:r>
          <a:endParaRPr lang="en-US" sz="13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774734" y="1526708"/>
        <a:ext cx="1073446" cy="419803"/>
      </dsp:txXfrm>
    </dsp:sp>
    <dsp:sp modelId="{545C6EB1-607C-4890-8C4C-931A2F3CFE8C}">
      <dsp:nvSpPr>
        <dsp:cNvPr id="0" name=""/>
        <dsp:cNvSpPr/>
      </dsp:nvSpPr>
      <dsp:spPr>
        <a:xfrm>
          <a:off x="774734" y="2171935"/>
          <a:ext cx="1073446" cy="419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Thêm danh mục</a:t>
          </a:r>
          <a:endParaRPr lang="en-US" sz="13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774734" y="2171935"/>
        <a:ext cx="1073446" cy="419803"/>
      </dsp:txXfrm>
    </dsp:sp>
    <dsp:sp modelId="{0FD97F97-2D4D-4414-80E9-7477D413891A}">
      <dsp:nvSpPr>
        <dsp:cNvPr id="0" name=""/>
        <dsp:cNvSpPr/>
      </dsp:nvSpPr>
      <dsp:spPr>
        <a:xfrm>
          <a:off x="774734" y="2817162"/>
          <a:ext cx="1073446" cy="419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Cập nhật danh mục</a:t>
          </a:r>
          <a:endParaRPr lang="en-US" sz="13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774734" y="2817162"/>
        <a:ext cx="1073446" cy="419803"/>
      </dsp:txXfrm>
    </dsp:sp>
    <dsp:sp modelId="{D116273E-A330-493B-A970-97BB1742AF4D}">
      <dsp:nvSpPr>
        <dsp:cNvPr id="0" name=""/>
        <dsp:cNvSpPr/>
      </dsp:nvSpPr>
      <dsp:spPr>
        <a:xfrm>
          <a:off x="774734" y="3462389"/>
          <a:ext cx="1073446" cy="419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Xóa danh mục</a:t>
          </a:r>
          <a:endParaRPr lang="en-US" sz="13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774734" y="3462389"/>
        <a:ext cx="1073446" cy="419803"/>
      </dsp:txXfrm>
    </dsp:sp>
    <dsp:sp modelId="{0FCF0035-C52B-4FA0-81A1-0E96CDF9CD8C}">
      <dsp:nvSpPr>
        <dsp:cNvPr id="0" name=""/>
        <dsp:cNvSpPr/>
      </dsp:nvSpPr>
      <dsp:spPr>
        <a:xfrm>
          <a:off x="774734" y="4107616"/>
          <a:ext cx="1073446" cy="419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Xóa nhiều danh mục</a:t>
          </a:r>
          <a:endParaRPr lang="en-US" sz="13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774734" y="4107616"/>
        <a:ext cx="1073446" cy="419803"/>
      </dsp:txXfrm>
    </dsp:sp>
    <dsp:sp modelId="{E5BEEE8B-DDD9-4C9E-A5FD-C10DBE648BFD}">
      <dsp:nvSpPr>
        <dsp:cNvPr id="0" name=""/>
        <dsp:cNvSpPr/>
      </dsp:nvSpPr>
      <dsp:spPr>
        <a:xfrm>
          <a:off x="2344231" y="764561"/>
          <a:ext cx="1792096" cy="5367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ea typeface="Tahoma" panose="020B0604030504040204" pitchFamily="34" charset="0"/>
              <a:cs typeface="Times New Roman" panose="02020603050405020304" pitchFamily="18" charset="0"/>
            </a:rPr>
            <a:t>Quản lý nhà tổ chức</a:t>
          </a:r>
          <a:endParaRPr lang="en-US" sz="16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2344231" y="764561"/>
        <a:ext cx="1792096" cy="536723"/>
      </dsp:txXfrm>
    </dsp:sp>
    <dsp:sp modelId="{49A89A68-3115-4C7C-A560-9665129CD797}">
      <dsp:nvSpPr>
        <dsp:cNvPr id="0" name=""/>
        <dsp:cNvSpPr/>
      </dsp:nvSpPr>
      <dsp:spPr>
        <a:xfrm>
          <a:off x="2792255" y="1526708"/>
          <a:ext cx="1073446" cy="45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Lọc và tìm kiếm</a:t>
          </a:r>
        </a:p>
      </dsp:txBody>
      <dsp:txXfrm>
        <a:off x="2792255" y="1526708"/>
        <a:ext cx="1073446" cy="454432"/>
      </dsp:txXfrm>
    </dsp:sp>
    <dsp:sp modelId="{737BD6A9-E4BE-42EA-A1C6-5D12AE6D9569}">
      <dsp:nvSpPr>
        <dsp:cNvPr id="0" name=""/>
        <dsp:cNvSpPr/>
      </dsp:nvSpPr>
      <dsp:spPr>
        <a:xfrm>
          <a:off x="2792255" y="2206564"/>
          <a:ext cx="1073446" cy="45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Thêm nhà tổ chức</a:t>
          </a:r>
        </a:p>
      </dsp:txBody>
      <dsp:txXfrm>
        <a:off x="2792255" y="2206564"/>
        <a:ext cx="1073446" cy="454432"/>
      </dsp:txXfrm>
    </dsp:sp>
    <dsp:sp modelId="{883E70DC-FE2B-49BE-9BA7-3CD51C05C321}">
      <dsp:nvSpPr>
        <dsp:cNvPr id="0" name=""/>
        <dsp:cNvSpPr/>
      </dsp:nvSpPr>
      <dsp:spPr>
        <a:xfrm>
          <a:off x="2792255" y="2886421"/>
          <a:ext cx="1073446" cy="45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Cập nhật nhà tổ chức</a:t>
          </a:r>
        </a:p>
      </dsp:txBody>
      <dsp:txXfrm>
        <a:off x="2792255" y="2886421"/>
        <a:ext cx="1073446" cy="454432"/>
      </dsp:txXfrm>
    </dsp:sp>
    <dsp:sp modelId="{840529BC-2F69-4087-BEC5-A5ECDD763390}">
      <dsp:nvSpPr>
        <dsp:cNvPr id="0" name=""/>
        <dsp:cNvSpPr/>
      </dsp:nvSpPr>
      <dsp:spPr>
        <a:xfrm>
          <a:off x="2792255" y="3566277"/>
          <a:ext cx="1073446" cy="45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Xóa nhà tổ chức</a:t>
          </a:r>
        </a:p>
      </dsp:txBody>
      <dsp:txXfrm>
        <a:off x="2792255" y="3566277"/>
        <a:ext cx="1073446" cy="454432"/>
      </dsp:txXfrm>
    </dsp:sp>
    <dsp:sp modelId="{3445806E-3A57-43EC-907A-9534D81613A4}">
      <dsp:nvSpPr>
        <dsp:cNvPr id="0" name=""/>
        <dsp:cNvSpPr/>
      </dsp:nvSpPr>
      <dsp:spPr>
        <a:xfrm>
          <a:off x="2792255" y="4246134"/>
          <a:ext cx="1073446" cy="45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Xóa nhiều nhà tổ chức</a:t>
          </a:r>
        </a:p>
      </dsp:txBody>
      <dsp:txXfrm>
        <a:off x="2792255" y="4246134"/>
        <a:ext cx="1073446" cy="454432"/>
      </dsp:txXfrm>
    </dsp:sp>
    <dsp:sp modelId="{6CF2543C-F299-462B-8DF2-B251370B427F}">
      <dsp:nvSpPr>
        <dsp:cNvPr id="0" name=""/>
        <dsp:cNvSpPr/>
      </dsp:nvSpPr>
      <dsp:spPr>
        <a:xfrm>
          <a:off x="4361751" y="764561"/>
          <a:ext cx="1792096" cy="5367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ea typeface="Tahoma" panose="020B0604030504040204" pitchFamily="34" charset="0"/>
              <a:cs typeface="Times New Roman" panose="02020603050405020304" pitchFamily="18" charset="0"/>
            </a:rPr>
            <a:t>Quản lý quỹ quyên góp</a:t>
          </a:r>
          <a:endParaRPr lang="en-US" sz="16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4361751" y="764561"/>
        <a:ext cx="1792096" cy="536723"/>
      </dsp:txXfrm>
    </dsp:sp>
    <dsp:sp modelId="{CB777497-3D88-47C9-8EF4-1F83A094BAFB}">
      <dsp:nvSpPr>
        <dsp:cNvPr id="0" name=""/>
        <dsp:cNvSpPr/>
      </dsp:nvSpPr>
      <dsp:spPr>
        <a:xfrm>
          <a:off x="4809775" y="1526708"/>
          <a:ext cx="1073446" cy="4857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Lọc và tìm kiếm</a:t>
          </a:r>
          <a:endParaRPr lang="en-US" sz="13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4809775" y="1526708"/>
        <a:ext cx="1073446" cy="485712"/>
      </dsp:txXfrm>
    </dsp:sp>
    <dsp:sp modelId="{DB255067-3F4B-48D0-81C2-D7644AD25036}">
      <dsp:nvSpPr>
        <dsp:cNvPr id="0" name=""/>
        <dsp:cNvSpPr/>
      </dsp:nvSpPr>
      <dsp:spPr>
        <a:xfrm>
          <a:off x="4809775" y="2237845"/>
          <a:ext cx="1073446" cy="4857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Thêm quỹ quyên góp</a:t>
          </a:r>
          <a:endParaRPr lang="en-US" sz="13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4809775" y="2237845"/>
        <a:ext cx="1073446" cy="485712"/>
      </dsp:txXfrm>
    </dsp:sp>
    <dsp:sp modelId="{6DE545F1-FC2E-4007-94E9-5887C7E2C10D}">
      <dsp:nvSpPr>
        <dsp:cNvPr id="0" name=""/>
        <dsp:cNvSpPr/>
      </dsp:nvSpPr>
      <dsp:spPr>
        <a:xfrm>
          <a:off x="4809775" y="2948981"/>
          <a:ext cx="1073446" cy="4857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Cập nhật quỹ quyên góp</a:t>
          </a:r>
          <a:endParaRPr lang="en-US" sz="13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4809775" y="2948981"/>
        <a:ext cx="1073446" cy="485712"/>
      </dsp:txXfrm>
    </dsp:sp>
    <dsp:sp modelId="{87A29122-5CE0-4D5C-850E-A3F55BEF25E0}">
      <dsp:nvSpPr>
        <dsp:cNvPr id="0" name=""/>
        <dsp:cNvSpPr/>
      </dsp:nvSpPr>
      <dsp:spPr>
        <a:xfrm>
          <a:off x="4809775" y="3660118"/>
          <a:ext cx="1073446" cy="4857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Xóa quỹ quyên góp</a:t>
          </a:r>
          <a:endParaRPr lang="en-US" sz="13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4809775" y="3660118"/>
        <a:ext cx="1073446" cy="485712"/>
      </dsp:txXfrm>
    </dsp:sp>
    <dsp:sp modelId="{9B643C3F-DC25-4B9D-AF4A-12C710E24DE1}">
      <dsp:nvSpPr>
        <dsp:cNvPr id="0" name=""/>
        <dsp:cNvSpPr/>
      </dsp:nvSpPr>
      <dsp:spPr>
        <a:xfrm>
          <a:off x="4809775" y="4371254"/>
          <a:ext cx="1073446" cy="4857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Xóa nhiều quỹ quyên góp</a:t>
          </a:r>
          <a:endParaRPr lang="en-US" sz="13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4809775" y="4371254"/>
        <a:ext cx="1073446" cy="485712"/>
      </dsp:txXfrm>
    </dsp:sp>
    <dsp:sp modelId="{D255C09D-FEED-4220-AD8E-E760B83370A8}">
      <dsp:nvSpPr>
        <dsp:cNvPr id="0" name=""/>
        <dsp:cNvSpPr/>
      </dsp:nvSpPr>
      <dsp:spPr>
        <a:xfrm>
          <a:off x="6379272" y="764561"/>
          <a:ext cx="1792096" cy="5367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ea typeface="Tahoma" panose="020B0604030504040204" pitchFamily="34" charset="0"/>
              <a:cs typeface="Times New Roman" panose="02020603050405020304" pitchFamily="18" charset="0"/>
            </a:rPr>
            <a:t>Quản lý lượt quyên góp</a:t>
          </a:r>
          <a:endParaRPr lang="en-US" sz="16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6379272" y="764561"/>
        <a:ext cx="1792096" cy="536723"/>
      </dsp:txXfrm>
    </dsp:sp>
    <dsp:sp modelId="{FDA7C85A-4F9B-4D8E-A2E4-CFD40FE76C07}">
      <dsp:nvSpPr>
        <dsp:cNvPr id="0" name=""/>
        <dsp:cNvSpPr/>
      </dsp:nvSpPr>
      <dsp:spPr>
        <a:xfrm>
          <a:off x="6827296" y="1526708"/>
          <a:ext cx="1073446" cy="48547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ea typeface="Tahoma" panose="020B0604030504040204" pitchFamily="34" charset="0"/>
              <a:cs typeface="Times New Roman" panose="02020603050405020304" pitchFamily="18" charset="0"/>
            </a:rPr>
            <a:t>Lọc và tìm kiếm</a:t>
          </a:r>
          <a:endParaRPr lang="en-US" sz="13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6827296" y="1526708"/>
        <a:ext cx="1073446" cy="485471"/>
      </dsp:txXfrm>
    </dsp:sp>
    <dsp:sp modelId="{55293C12-4913-4C4E-9E37-A185BFC27BDB}">
      <dsp:nvSpPr>
        <dsp:cNvPr id="0" name=""/>
        <dsp:cNvSpPr/>
      </dsp:nvSpPr>
      <dsp:spPr>
        <a:xfrm>
          <a:off x="8396792" y="764561"/>
          <a:ext cx="1792096" cy="5367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ea typeface="Tahoma" panose="020B0604030504040204" pitchFamily="34" charset="0"/>
              <a:cs typeface="Times New Roman" panose="02020603050405020304" pitchFamily="18" charset="0"/>
            </a:rPr>
            <a:t>Quản lý tài khoản</a:t>
          </a:r>
          <a:endParaRPr lang="en-US" sz="16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8396792" y="764561"/>
        <a:ext cx="1792096" cy="536723"/>
      </dsp:txXfrm>
    </dsp:sp>
    <dsp:sp modelId="{B7C6D7B3-6D8D-4129-BC60-FC0B948ED14C}">
      <dsp:nvSpPr>
        <dsp:cNvPr id="0" name=""/>
        <dsp:cNvSpPr/>
      </dsp:nvSpPr>
      <dsp:spPr>
        <a:xfrm>
          <a:off x="8844816" y="1526708"/>
          <a:ext cx="1073446" cy="5367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ea typeface="Tahoma" panose="020B0604030504040204" pitchFamily="34" charset="0"/>
              <a:cs typeface="Times New Roman" panose="02020603050405020304" pitchFamily="18" charset="0"/>
            </a:rPr>
            <a:t>Lọc và tìm kiếm</a:t>
          </a:r>
          <a:endParaRPr lang="en-US" sz="16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8844816" y="1526708"/>
        <a:ext cx="1073446" cy="536723"/>
      </dsp:txXfrm>
    </dsp:sp>
    <dsp:sp modelId="{BE4DB128-783A-4A89-8311-B7C9C3CB245D}">
      <dsp:nvSpPr>
        <dsp:cNvPr id="0" name=""/>
        <dsp:cNvSpPr/>
      </dsp:nvSpPr>
      <dsp:spPr>
        <a:xfrm>
          <a:off x="8844816" y="2288855"/>
          <a:ext cx="1073446" cy="5367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ea typeface="Tahoma" panose="020B0604030504040204" pitchFamily="34" charset="0"/>
              <a:cs typeface="Times New Roman" panose="02020603050405020304" pitchFamily="18" charset="0"/>
            </a:rPr>
            <a:t>Thêm tài khoản</a:t>
          </a:r>
          <a:endParaRPr lang="en-US" sz="16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8844816" y="2288855"/>
        <a:ext cx="1073446" cy="536723"/>
      </dsp:txXfrm>
    </dsp:sp>
    <dsp:sp modelId="{A4F18817-E0A7-4293-A138-86AFF31F2E82}">
      <dsp:nvSpPr>
        <dsp:cNvPr id="0" name=""/>
        <dsp:cNvSpPr/>
      </dsp:nvSpPr>
      <dsp:spPr>
        <a:xfrm>
          <a:off x="8844816" y="3051002"/>
          <a:ext cx="1073446" cy="5367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ea typeface="Tahoma" panose="020B0604030504040204" pitchFamily="34" charset="0"/>
              <a:cs typeface="Times New Roman" panose="02020603050405020304" pitchFamily="18" charset="0"/>
            </a:rPr>
            <a:t>Cập nhật tài khoản</a:t>
          </a:r>
          <a:endParaRPr lang="en-US" sz="16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8844816" y="3051002"/>
        <a:ext cx="1073446" cy="536723"/>
      </dsp:txXfrm>
    </dsp:sp>
    <dsp:sp modelId="{1D151E0E-C04C-44CE-8D8B-B6ACDBE30239}">
      <dsp:nvSpPr>
        <dsp:cNvPr id="0" name=""/>
        <dsp:cNvSpPr/>
      </dsp:nvSpPr>
      <dsp:spPr>
        <a:xfrm>
          <a:off x="8844816" y="3813148"/>
          <a:ext cx="1073446" cy="5367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ea typeface="Tahoma" panose="020B0604030504040204" pitchFamily="34" charset="0"/>
              <a:cs typeface="Times New Roman" panose="02020603050405020304" pitchFamily="18" charset="0"/>
            </a:rPr>
            <a:t>Xóa tài khoản</a:t>
          </a:r>
          <a:endParaRPr lang="en-US" sz="1600" kern="1200">
            <a:latin typeface="Times New Roman" panose="02020603050405020304" pitchFamily="18" charset="0"/>
            <a:ea typeface="Tahoma" panose="020B0604030504040204" pitchFamily="34" charset="0"/>
            <a:cs typeface="Times New Roman" panose="02020603050405020304" pitchFamily="18" charset="0"/>
          </a:endParaRPr>
        </a:p>
      </dsp:txBody>
      <dsp:txXfrm>
        <a:off x="8844816" y="3813148"/>
        <a:ext cx="1073446" cy="536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A63CB-1880-46C5-A568-6F2CFF955D08}">
      <dsp:nvSpPr>
        <dsp:cNvPr id="0" name=""/>
        <dsp:cNvSpPr/>
      </dsp:nvSpPr>
      <dsp:spPr>
        <a:xfrm>
          <a:off x="5366484" y="725943"/>
          <a:ext cx="4992060" cy="386680"/>
        </a:xfrm>
        <a:custGeom>
          <a:avLst/>
          <a:gdLst/>
          <a:ahLst/>
          <a:cxnLst/>
          <a:rect l="0" t="0" r="0" b="0"/>
          <a:pathLst>
            <a:path>
              <a:moveTo>
                <a:pt x="0" y="0"/>
              </a:moveTo>
              <a:lnTo>
                <a:pt x="0" y="290415"/>
              </a:lnTo>
              <a:lnTo>
                <a:pt x="4992060" y="290415"/>
              </a:lnTo>
              <a:lnTo>
                <a:pt x="4992060" y="38668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5EED95-8854-433E-8A2F-B2B03014DFD7}">
      <dsp:nvSpPr>
        <dsp:cNvPr id="0" name=""/>
        <dsp:cNvSpPr/>
      </dsp:nvSpPr>
      <dsp:spPr>
        <a:xfrm>
          <a:off x="5366484" y="725943"/>
          <a:ext cx="3966698" cy="375894"/>
        </a:xfrm>
        <a:custGeom>
          <a:avLst/>
          <a:gdLst/>
          <a:ahLst/>
          <a:cxnLst/>
          <a:rect l="0" t="0" r="0" b="0"/>
          <a:pathLst>
            <a:path>
              <a:moveTo>
                <a:pt x="0" y="0"/>
              </a:moveTo>
              <a:lnTo>
                <a:pt x="0" y="279628"/>
              </a:lnTo>
              <a:lnTo>
                <a:pt x="3966698" y="279628"/>
              </a:lnTo>
              <a:lnTo>
                <a:pt x="3966698" y="3758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2752D5-67D8-4805-935E-B7D94B4F3DB4}">
      <dsp:nvSpPr>
        <dsp:cNvPr id="0" name=""/>
        <dsp:cNvSpPr/>
      </dsp:nvSpPr>
      <dsp:spPr>
        <a:xfrm>
          <a:off x="7857109" y="1852814"/>
          <a:ext cx="137283" cy="761582"/>
        </a:xfrm>
        <a:custGeom>
          <a:avLst/>
          <a:gdLst/>
          <a:ahLst/>
          <a:cxnLst/>
          <a:rect l="0" t="0" r="0" b="0"/>
          <a:pathLst>
            <a:path>
              <a:moveTo>
                <a:pt x="0" y="0"/>
              </a:moveTo>
              <a:lnTo>
                <a:pt x="0" y="761582"/>
              </a:lnTo>
              <a:lnTo>
                <a:pt x="137283" y="76158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88C504-2A45-41EF-9C71-EE32C06C139F}">
      <dsp:nvSpPr>
        <dsp:cNvPr id="0" name=""/>
        <dsp:cNvSpPr/>
      </dsp:nvSpPr>
      <dsp:spPr>
        <a:xfrm>
          <a:off x="5366484" y="725943"/>
          <a:ext cx="2857351" cy="375894"/>
        </a:xfrm>
        <a:custGeom>
          <a:avLst/>
          <a:gdLst/>
          <a:ahLst/>
          <a:cxnLst/>
          <a:rect l="0" t="0" r="0" b="0"/>
          <a:pathLst>
            <a:path>
              <a:moveTo>
                <a:pt x="0" y="0"/>
              </a:moveTo>
              <a:lnTo>
                <a:pt x="0" y="279628"/>
              </a:lnTo>
              <a:lnTo>
                <a:pt x="2857351" y="279628"/>
              </a:lnTo>
              <a:lnTo>
                <a:pt x="2857351" y="3758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B9C2FC-FE7C-4D13-B921-0C0AFD0CC3DC}">
      <dsp:nvSpPr>
        <dsp:cNvPr id="0" name=""/>
        <dsp:cNvSpPr/>
      </dsp:nvSpPr>
      <dsp:spPr>
        <a:xfrm>
          <a:off x="5366484" y="725943"/>
          <a:ext cx="1748004" cy="375894"/>
        </a:xfrm>
        <a:custGeom>
          <a:avLst/>
          <a:gdLst/>
          <a:ahLst/>
          <a:cxnLst/>
          <a:rect l="0" t="0" r="0" b="0"/>
          <a:pathLst>
            <a:path>
              <a:moveTo>
                <a:pt x="0" y="0"/>
              </a:moveTo>
              <a:lnTo>
                <a:pt x="0" y="279628"/>
              </a:lnTo>
              <a:lnTo>
                <a:pt x="1748004" y="279628"/>
              </a:lnTo>
              <a:lnTo>
                <a:pt x="1748004" y="3758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0737F1-5297-475F-ABE7-461749D5FCA0}">
      <dsp:nvSpPr>
        <dsp:cNvPr id="0" name=""/>
        <dsp:cNvSpPr/>
      </dsp:nvSpPr>
      <dsp:spPr>
        <a:xfrm>
          <a:off x="5366484" y="725943"/>
          <a:ext cx="638419" cy="386680"/>
        </a:xfrm>
        <a:custGeom>
          <a:avLst/>
          <a:gdLst/>
          <a:ahLst/>
          <a:cxnLst/>
          <a:rect l="0" t="0" r="0" b="0"/>
          <a:pathLst>
            <a:path>
              <a:moveTo>
                <a:pt x="0" y="0"/>
              </a:moveTo>
              <a:lnTo>
                <a:pt x="0" y="290415"/>
              </a:lnTo>
              <a:lnTo>
                <a:pt x="638419" y="290415"/>
              </a:lnTo>
              <a:lnTo>
                <a:pt x="638419" y="38668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B22D24-9802-4C93-9386-60B9E26930AB}">
      <dsp:nvSpPr>
        <dsp:cNvPr id="0" name=""/>
        <dsp:cNvSpPr/>
      </dsp:nvSpPr>
      <dsp:spPr>
        <a:xfrm>
          <a:off x="4895795" y="725943"/>
          <a:ext cx="470688" cy="375894"/>
        </a:xfrm>
        <a:custGeom>
          <a:avLst/>
          <a:gdLst/>
          <a:ahLst/>
          <a:cxnLst/>
          <a:rect l="0" t="0" r="0" b="0"/>
          <a:pathLst>
            <a:path>
              <a:moveTo>
                <a:pt x="470688" y="0"/>
              </a:moveTo>
              <a:lnTo>
                <a:pt x="470688" y="279628"/>
              </a:lnTo>
              <a:lnTo>
                <a:pt x="0" y="279628"/>
              </a:lnTo>
              <a:lnTo>
                <a:pt x="0" y="3758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EDACB4-675D-4D08-AC81-C31A5C42AC7E}">
      <dsp:nvSpPr>
        <dsp:cNvPr id="0" name=""/>
        <dsp:cNvSpPr/>
      </dsp:nvSpPr>
      <dsp:spPr>
        <a:xfrm>
          <a:off x="3786448" y="725943"/>
          <a:ext cx="1580035" cy="375894"/>
        </a:xfrm>
        <a:custGeom>
          <a:avLst/>
          <a:gdLst/>
          <a:ahLst/>
          <a:cxnLst/>
          <a:rect l="0" t="0" r="0" b="0"/>
          <a:pathLst>
            <a:path>
              <a:moveTo>
                <a:pt x="1580035" y="0"/>
              </a:moveTo>
              <a:lnTo>
                <a:pt x="1580035" y="279628"/>
              </a:lnTo>
              <a:lnTo>
                <a:pt x="0" y="279628"/>
              </a:lnTo>
              <a:lnTo>
                <a:pt x="0" y="3758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A51FD5-9E0B-46F0-9F04-76E8082B8B45}">
      <dsp:nvSpPr>
        <dsp:cNvPr id="0" name=""/>
        <dsp:cNvSpPr/>
      </dsp:nvSpPr>
      <dsp:spPr>
        <a:xfrm>
          <a:off x="2677102" y="725943"/>
          <a:ext cx="2689381" cy="375894"/>
        </a:xfrm>
        <a:custGeom>
          <a:avLst/>
          <a:gdLst/>
          <a:ahLst/>
          <a:cxnLst/>
          <a:rect l="0" t="0" r="0" b="0"/>
          <a:pathLst>
            <a:path>
              <a:moveTo>
                <a:pt x="2689381" y="0"/>
              </a:moveTo>
              <a:lnTo>
                <a:pt x="2689381" y="279628"/>
              </a:lnTo>
              <a:lnTo>
                <a:pt x="0" y="279628"/>
              </a:lnTo>
              <a:lnTo>
                <a:pt x="0" y="3758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675C5E-07DC-4428-BB20-756FFE321CB0}">
      <dsp:nvSpPr>
        <dsp:cNvPr id="0" name=""/>
        <dsp:cNvSpPr/>
      </dsp:nvSpPr>
      <dsp:spPr>
        <a:xfrm>
          <a:off x="1201029" y="1560245"/>
          <a:ext cx="137283" cy="631154"/>
        </a:xfrm>
        <a:custGeom>
          <a:avLst/>
          <a:gdLst/>
          <a:ahLst/>
          <a:cxnLst/>
          <a:rect l="0" t="0" r="0" b="0"/>
          <a:pathLst>
            <a:path>
              <a:moveTo>
                <a:pt x="0" y="0"/>
              </a:moveTo>
              <a:lnTo>
                <a:pt x="0" y="631154"/>
              </a:lnTo>
              <a:lnTo>
                <a:pt x="137283" y="63115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A7CA3D-6D5E-40AC-BC10-43C0DA7357D7}">
      <dsp:nvSpPr>
        <dsp:cNvPr id="0" name=""/>
        <dsp:cNvSpPr/>
      </dsp:nvSpPr>
      <dsp:spPr>
        <a:xfrm>
          <a:off x="1567755" y="725943"/>
          <a:ext cx="3798728" cy="375894"/>
        </a:xfrm>
        <a:custGeom>
          <a:avLst/>
          <a:gdLst/>
          <a:ahLst/>
          <a:cxnLst/>
          <a:rect l="0" t="0" r="0" b="0"/>
          <a:pathLst>
            <a:path>
              <a:moveTo>
                <a:pt x="3798728" y="0"/>
              </a:moveTo>
              <a:lnTo>
                <a:pt x="3798728" y="279628"/>
              </a:lnTo>
              <a:lnTo>
                <a:pt x="0" y="279628"/>
              </a:lnTo>
              <a:lnTo>
                <a:pt x="0" y="3758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A4CFEE-AB02-41FB-9C6A-27EC27081189}">
      <dsp:nvSpPr>
        <dsp:cNvPr id="0" name=""/>
        <dsp:cNvSpPr/>
      </dsp:nvSpPr>
      <dsp:spPr>
        <a:xfrm>
          <a:off x="91682" y="1560245"/>
          <a:ext cx="137283" cy="663939"/>
        </a:xfrm>
        <a:custGeom>
          <a:avLst/>
          <a:gdLst/>
          <a:ahLst/>
          <a:cxnLst/>
          <a:rect l="0" t="0" r="0" b="0"/>
          <a:pathLst>
            <a:path>
              <a:moveTo>
                <a:pt x="0" y="0"/>
              </a:moveTo>
              <a:lnTo>
                <a:pt x="0" y="663939"/>
              </a:lnTo>
              <a:lnTo>
                <a:pt x="137283" y="66393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2438AA-365C-4A27-9CF2-B5ACE81E45B8}">
      <dsp:nvSpPr>
        <dsp:cNvPr id="0" name=""/>
        <dsp:cNvSpPr/>
      </dsp:nvSpPr>
      <dsp:spPr>
        <a:xfrm>
          <a:off x="458408" y="725943"/>
          <a:ext cx="4908075" cy="375894"/>
        </a:xfrm>
        <a:custGeom>
          <a:avLst/>
          <a:gdLst/>
          <a:ahLst/>
          <a:cxnLst/>
          <a:rect l="0" t="0" r="0" b="0"/>
          <a:pathLst>
            <a:path>
              <a:moveTo>
                <a:pt x="4908075" y="0"/>
              </a:moveTo>
              <a:lnTo>
                <a:pt x="4908075" y="279628"/>
              </a:lnTo>
              <a:lnTo>
                <a:pt x="0" y="279628"/>
              </a:lnTo>
              <a:lnTo>
                <a:pt x="0" y="3758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67E5AA-A197-492F-8ED3-A82AFDF3AEED}">
      <dsp:nvSpPr>
        <dsp:cNvPr id="0" name=""/>
        <dsp:cNvSpPr/>
      </dsp:nvSpPr>
      <dsp:spPr>
        <a:xfrm>
          <a:off x="4008121" y="253008"/>
          <a:ext cx="2716725" cy="4729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smtClean="0">
              <a:latin typeface="Times New Roman" panose="02020603050405020304" pitchFamily="18" charset="0"/>
              <a:cs typeface="Times New Roman" panose="02020603050405020304" pitchFamily="18" charset="0"/>
            </a:rPr>
            <a:t>Nhà hảo tâm –Người dùng</a:t>
          </a:r>
          <a:endParaRPr lang="en-US" sz="1800" kern="1200">
            <a:latin typeface="Times New Roman" panose="02020603050405020304" pitchFamily="18" charset="0"/>
            <a:cs typeface="Times New Roman" panose="02020603050405020304" pitchFamily="18" charset="0"/>
          </a:endParaRPr>
        </a:p>
      </dsp:txBody>
      <dsp:txXfrm>
        <a:off x="4008121" y="253008"/>
        <a:ext cx="2716725" cy="472934"/>
      </dsp:txXfrm>
    </dsp:sp>
    <dsp:sp modelId="{D1D2181C-51EE-4781-B079-839155DC6E27}">
      <dsp:nvSpPr>
        <dsp:cNvPr id="0" name=""/>
        <dsp:cNvSpPr/>
      </dsp:nvSpPr>
      <dsp:spPr>
        <a:xfrm>
          <a:off x="1" y="1101837"/>
          <a:ext cx="916815" cy="45840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cs typeface="Times New Roman" panose="02020603050405020304" pitchFamily="18" charset="0"/>
            </a:rPr>
            <a:t>Đăng nhập</a:t>
          </a:r>
          <a:endParaRPr lang="en-US" sz="1600" kern="1200">
            <a:latin typeface="Times New Roman" panose="02020603050405020304" pitchFamily="18" charset="0"/>
            <a:cs typeface="Times New Roman" panose="02020603050405020304" pitchFamily="18" charset="0"/>
          </a:endParaRPr>
        </a:p>
      </dsp:txBody>
      <dsp:txXfrm>
        <a:off x="1" y="1101837"/>
        <a:ext cx="916815" cy="458407"/>
      </dsp:txXfrm>
    </dsp:sp>
    <dsp:sp modelId="{C601A352-4B12-4E35-A453-4C8A0BF88F1D}">
      <dsp:nvSpPr>
        <dsp:cNvPr id="0" name=""/>
        <dsp:cNvSpPr/>
      </dsp:nvSpPr>
      <dsp:spPr>
        <a:xfrm>
          <a:off x="228966" y="1763562"/>
          <a:ext cx="535631" cy="9212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cs typeface="Times New Roman" panose="02020603050405020304" pitchFamily="18" charset="0"/>
            </a:rPr>
            <a:t>Quên mật khảu</a:t>
          </a:r>
          <a:endParaRPr lang="en-US" sz="1300" kern="1200">
            <a:latin typeface="Times New Roman" panose="02020603050405020304" pitchFamily="18" charset="0"/>
            <a:cs typeface="Times New Roman" panose="02020603050405020304" pitchFamily="18" charset="0"/>
          </a:endParaRPr>
        </a:p>
      </dsp:txBody>
      <dsp:txXfrm>
        <a:off x="228966" y="1763562"/>
        <a:ext cx="535631" cy="921243"/>
      </dsp:txXfrm>
    </dsp:sp>
    <dsp:sp modelId="{EB81D3FB-DB5A-4DA1-BBA0-EEA96F2058F5}">
      <dsp:nvSpPr>
        <dsp:cNvPr id="0" name=""/>
        <dsp:cNvSpPr/>
      </dsp:nvSpPr>
      <dsp:spPr>
        <a:xfrm>
          <a:off x="1109347" y="1101837"/>
          <a:ext cx="916815" cy="45840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cs typeface="Times New Roman" panose="02020603050405020304" pitchFamily="18" charset="0"/>
            </a:rPr>
            <a:t>Đăng ký</a:t>
          </a:r>
          <a:endParaRPr lang="en-US" sz="1600" kern="1200">
            <a:latin typeface="Times New Roman" panose="02020603050405020304" pitchFamily="18" charset="0"/>
            <a:cs typeface="Times New Roman" panose="02020603050405020304" pitchFamily="18" charset="0"/>
          </a:endParaRPr>
        </a:p>
      </dsp:txBody>
      <dsp:txXfrm>
        <a:off x="1109347" y="1101837"/>
        <a:ext cx="916815" cy="458407"/>
      </dsp:txXfrm>
    </dsp:sp>
    <dsp:sp modelId="{E324667D-4308-409D-A660-C6779218174C}">
      <dsp:nvSpPr>
        <dsp:cNvPr id="0" name=""/>
        <dsp:cNvSpPr/>
      </dsp:nvSpPr>
      <dsp:spPr>
        <a:xfrm>
          <a:off x="1338313" y="1763562"/>
          <a:ext cx="560082" cy="85567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cs typeface="Times New Roman" panose="02020603050405020304" pitchFamily="18" charset="0"/>
            </a:rPr>
            <a:t>Kích hoạt tài khoản qua email</a:t>
          </a:r>
          <a:endParaRPr lang="en-US" sz="1300" kern="1200">
            <a:latin typeface="Times New Roman" panose="02020603050405020304" pitchFamily="18" charset="0"/>
            <a:cs typeface="Times New Roman" panose="02020603050405020304" pitchFamily="18" charset="0"/>
          </a:endParaRPr>
        </a:p>
      </dsp:txBody>
      <dsp:txXfrm>
        <a:off x="1338313" y="1763562"/>
        <a:ext cx="560082" cy="855673"/>
      </dsp:txXfrm>
    </dsp:sp>
    <dsp:sp modelId="{20213CEE-6650-426A-A666-00BC9413FE41}">
      <dsp:nvSpPr>
        <dsp:cNvPr id="0" name=""/>
        <dsp:cNvSpPr/>
      </dsp:nvSpPr>
      <dsp:spPr>
        <a:xfrm>
          <a:off x="2218694" y="1101837"/>
          <a:ext cx="916815" cy="14386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cs typeface="Times New Roman" panose="02020603050405020304" pitchFamily="18" charset="0"/>
            </a:rPr>
            <a:t>Xem danh sách quỹ quyên góp</a:t>
          </a:r>
          <a:endParaRPr lang="en-US" sz="1600" kern="1200">
            <a:latin typeface="Times New Roman" panose="02020603050405020304" pitchFamily="18" charset="0"/>
            <a:cs typeface="Times New Roman" panose="02020603050405020304" pitchFamily="18" charset="0"/>
          </a:endParaRPr>
        </a:p>
      </dsp:txBody>
      <dsp:txXfrm>
        <a:off x="2218694" y="1101837"/>
        <a:ext cx="916815" cy="1438620"/>
      </dsp:txXfrm>
    </dsp:sp>
    <dsp:sp modelId="{01C4352D-5000-44FB-AC23-13957C4D3518}">
      <dsp:nvSpPr>
        <dsp:cNvPr id="0" name=""/>
        <dsp:cNvSpPr/>
      </dsp:nvSpPr>
      <dsp:spPr>
        <a:xfrm>
          <a:off x="3328041" y="1101837"/>
          <a:ext cx="916815" cy="141327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cs typeface="Times New Roman" panose="02020603050405020304" pitchFamily="18" charset="0"/>
            </a:rPr>
            <a:t>Xem danh sách quỹ quyên góp theo danh mục</a:t>
          </a:r>
          <a:endParaRPr lang="en-US" sz="1600" kern="1200">
            <a:latin typeface="Times New Roman" panose="02020603050405020304" pitchFamily="18" charset="0"/>
            <a:cs typeface="Times New Roman" panose="02020603050405020304" pitchFamily="18" charset="0"/>
          </a:endParaRPr>
        </a:p>
      </dsp:txBody>
      <dsp:txXfrm>
        <a:off x="3328041" y="1101837"/>
        <a:ext cx="916815" cy="1413271"/>
      </dsp:txXfrm>
    </dsp:sp>
    <dsp:sp modelId="{8DF61454-B33B-445F-B6FF-548959B46CF7}">
      <dsp:nvSpPr>
        <dsp:cNvPr id="0" name=""/>
        <dsp:cNvSpPr/>
      </dsp:nvSpPr>
      <dsp:spPr>
        <a:xfrm>
          <a:off x="4437387" y="1101837"/>
          <a:ext cx="916815" cy="83082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cs typeface="Times New Roman" panose="02020603050405020304" pitchFamily="18" charset="0"/>
            </a:rPr>
            <a:t>Tìm kiếm quỹ quyên góp</a:t>
          </a:r>
          <a:endParaRPr lang="en-US" sz="1600" kern="1200">
            <a:latin typeface="Times New Roman" panose="02020603050405020304" pitchFamily="18" charset="0"/>
            <a:cs typeface="Times New Roman" panose="02020603050405020304" pitchFamily="18" charset="0"/>
          </a:endParaRPr>
        </a:p>
      </dsp:txBody>
      <dsp:txXfrm>
        <a:off x="4437387" y="1101837"/>
        <a:ext cx="916815" cy="830827"/>
      </dsp:txXfrm>
    </dsp:sp>
    <dsp:sp modelId="{D97128C0-D275-4D28-AA7D-C4934EE63994}">
      <dsp:nvSpPr>
        <dsp:cNvPr id="0" name=""/>
        <dsp:cNvSpPr/>
      </dsp:nvSpPr>
      <dsp:spPr>
        <a:xfrm>
          <a:off x="5546496" y="1112623"/>
          <a:ext cx="916815" cy="11795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cs typeface="Times New Roman" panose="02020603050405020304" pitchFamily="18" charset="0"/>
            </a:rPr>
            <a:t>Xem chi tiết quỹ quyên góp</a:t>
          </a:r>
          <a:endParaRPr lang="en-US" sz="1600" kern="1200">
            <a:latin typeface="Times New Roman" panose="02020603050405020304" pitchFamily="18" charset="0"/>
            <a:cs typeface="Times New Roman" panose="02020603050405020304" pitchFamily="18" charset="0"/>
          </a:endParaRPr>
        </a:p>
      </dsp:txBody>
      <dsp:txXfrm>
        <a:off x="5546496" y="1112623"/>
        <a:ext cx="916815" cy="1179547"/>
      </dsp:txXfrm>
    </dsp:sp>
    <dsp:sp modelId="{D2374D79-9752-4D3E-8C47-9C30A544D863}">
      <dsp:nvSpPr>
        <dsp:cNvPr id="0" name=""/>
        <dsp:cNvSpPr/>
      </dsp:nvSpPr>
      <dsp:spPr>
        <a:xfrm>
          <a:off x="6656081" y="1101837"/>
          <a:ext cx="916815" cy="7089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cs typeface="Times New Roman" panose="02020603050405020304" pitchFamily="18" charset="0"/>
            </a:rPr>
            <a:t>Quyên góp trực tuyến</a:t>
          </a:r>
          <a:endParaRPr lang="en-US" sz="1600" kern="1200">
            <a:latin typeface="Times New Roman" panose="02020603050405020304" pitchFamily="18" charset="0"/>
            <a:cs typeface="Times New Roman" panose="02020603050405020304" pitchFamily="18" charset="0"/>
          </a:endParaRPr>
        </a:p>
      </dsp:txBody>
      <dsp:txXfrm>
        <a:off x="6656081" y="1101837"/>
        <a:ext cx="916815" cy="708987"/>
      </dsp:txXfrm>
    </dsp:sp>
    <dsp:sp modelId="{AF0198E5-5102-4D29-BD67-379832DE0D81}">
      <dsp:nvSpPr>
        <dsp:cNvPr id="0" name=""/>
        <dsp:cNvSpPr/>
      </dsp:nvSpPr>
      <dsp:spPr>
        <a:xfrm>
          <a:off x="7765427" y="1101837"/>
          <a:ext cx="916815" cy="7509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cs typeface="Times New Roman" panose="02020603050405020304" pitchFamily="18" charset="0"/>
            </a:rPr>
            <a:t>Xem thông tin cá nhân</a:t>
          </a:r>
          <a:endParaRPr lang="en-US" sz="1600" kern="1200">
            <a:latin typeface="Times New Roman" panose="02020603050405020304" pitchFamily="18" charset="0"/>
            <a:cs typeface="Times New Roman" panose="02020603050405020304" pitchFamily="18" charset="0"/>
          </a:endParaRPr>
        </a:p>
      </dsp:txBody>
      <dsp:txXfrm>
        <a:off x="7765427" y="1101837"/>
        <a:ext cx="916815" cy="750977"/>
      </dsp:txXfrm>
    </dsp:sp>
    <dsp:sp modelId="{AF9D0D3F-E32F-4381-8BF1-69CBF268BECD}">
      <dsp:nvSpPr>
        <dsp:cNvPr id="0" name=""/>
        <dsp:cNvSpPr/>
      </dsp:nvSpPr>
      <dsp:spPr>
        <a:xfrm>
          <a:off x="7994393" y="2056132"/>
          <a:ext cx="613395" cy="111652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Times New Roman" panose="02020603050405020304" pitchFamily="18" charset="0"/>
              <a:cs typeface="Times New Roman" panose="02020603050405020304" pitchFamily="18" charset="0"/>
            </a:rPr>
            <a:t>Cập nhật thông tin cá nhân</a:t>
          </a:r>
          <a:endParaRPr lang="en-US" sz="1300" kern="1200">
            <a:latin typeface="Times New Roman" panose="02020603050405020304" pitchFamily="18" charset="0"/>
            <a:cs typeface="Times New Roman" panose="02020603050405020304" pitchFamily="18" charset="0"/>
          </a:endParaRPr>
        </a:p>
      </dsp:txBody>
      <dsp:txXfrm>
        <a:off x="7994393" y="2056132"/>
        <a:ext cx="613395" cy="1116529"/>
      </dsp:txXfrm>
    </dsp:sp>
    <dsp:sp modelId="{F9FB9373-A605-4F02-BA83-B6328D4EDD73}">
      <dsp:nvSpPr>
        <dsp:cNvPr id="0" name=""/>
        <dsp:cNvSpPr/>
      </dsp:nvSpPr>
      <dsp:spPr>
        <a:xfrm>
          <a:off x="8874774" y="1101837"/>
          <a:ext cx="916815" cy="103434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cs typeface="Times New Roman" panose="02020603050405020304" pitchFamily="18" charset="0"/>
            </a:rPr>
            <a:t>Xem lịch sử quyên góp</a:t>
          </a:r>
          <a:endParaRPr lang="en-US" sz="1600" kern="1200">
            <a:latin typeface="Times New Roman" panose="02020603050405020304" pitchFamily="18" charset="0"/>
            <a:cs typeface="Times New Roman" panose="02020603050405020304" pitchFamily="18" charset="0"/>
          </a:endParaRPr>
        </a:p>
      </dsp:txBody>
      <dsp:txXfrm>
        <a:off x="8874774" y="1101837"/>
        <a:ext cx="916815" cy="1034346"/>
      </dsp:txXfrm>
    </dsp:sp>
    <dsp:sp modelId="{5D0D36AC-CAF0-4743-98F5-7AAF98831B15}">
      <dsp:nvSpPr>
        <dsp:cNvPr id="0" name=""/>
        <dsp:cNvSpPr/>
      </dsp:nvSpPr>
      <dsp:spPr>
        <a:xfrm>
          <a:off x="9983882" y="1112623"/>
          <a:ext cx="749322" cy="62439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cs typeface="Times New Roman" panose="02020603050405020304" pitchFamily="18" charset="0"/>
            </a:rPr>
            <a:t>Đăng xuất</a:t>
          </a:r>
          <a:endParaRPr lang="en-US" sz="1600" kern="1200">
            <a:latin typeface="Times New Roman" panose="02020603050405020304" pitchFamily="18" charset="0"/>
            <a:cs typeface="Times New Roman" panose="02020603050405020304" pitchFamily="18" charset="0"/>
          </a:endParaRPr>
        </a:p>
      </dsp:txBody>
      <dsp:txXfrm>
        <a:off x="9983882" y="1112623"/>
        <a:ext cx="749322" cy="62439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7A5139-1F04-44F5-AF44-02113EA825DD}" type="datetimeFigureOut">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FB0D70-8CDA-43DD-9355-12C41035A0D7}" type="slidenum">
              <a:rPr lang="en-US" smtClean="0"/>
              <a:t>‹#›</a:t>
            </a:fld>
            <a:endParaRPr lang="en-US"/>
          </a:p>
        </p:txBody>
      </p:sp>
    </p:spTree>
    <p:extLst>
      <p:ext uri="{BB962C8B-B14F-4D97-AF65-F5344CB8AC3E}">
        <p14:creationId xmlns:p14="http://schemas.microsoft.com/office/powerpoint/2010/main" val="41374369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7A5139-1F04-44F5-AF44-02113EA825DD}" type="datetimeFigureOut">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FB0D70-8CDA-43DD-9355-12C41035A0D7}" type="slidenum">
              <a:rPr lang="en-US" smtClean="0"/>
              <a:t>‹#›</a:t>
            </a:fld>
            <a:endParaRPr lang="en-US"/>
          </a:p>
        </p:txBody>
      </p:sp>
    </p:spTree>
    <p:extLst>
      <p:ext uri="{BB962C8B-B14F-4D97-AF65-F5344CB8AC3E}">
        <p14:creationId xmlns:p14="http://schemas.microsoft.com/office/powerpoint/2010/main" val="2608454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7A5139-1F04-44F5-AF44-02113EA825DD}" type="datetimeFigureOut">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FB0D70-8CDA-43DD-9355-12C41035A0D7}" type="slidenum">
              <a:rPr lang="en-US" smtClean="0"/>
              <a:t>‹#›</a:t>
            </a:fld>
            <a:endParaRPr lang="en-US"/>
          </a:p>
        </p:txBody>
      </p:sp>
    </p:spTree>
    <p:extLst>
      <p:ext uri="{BB962C8B-B14F-4D97-AF65-F5344CB8AC3E}">
        <p14:creationId xmlns:p14="http://schemas.microsoft.com/office/powerpoint/2010/main" val="19068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solidFill>
                  <a:schemeClr val="tx2"/>
                </a:solidFill>
                <a:latin typeface="Times New Roman" panose="02020603050405020304" pitchFamily="18" charset="0"/>
                <a:cs typeface="Times New Roman" panose="02020603050405020304" pitchFamily="18"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400">
                <a:latin typeface="Times New Roman" panose="02020603050405020304" pitchFamily="18" charset="0"/>
                <a:cs typeface="Times New Roman" panose="02020603050405020304" pitchFamily="18" charset="0"/>
              </a:defRPr>
            </a:lvl1pPr>
            <a:lvl2pPr>
              <a:defRPr sz="2000">
                <a:latin typeface="Times New Roman" panose="02020603050405020304" pitchFamily="18" charset="0"/>
                <a:cs typeface="Times New Roman" panose="02020603050405020304" pitchFamily="18" charset="0"/>
              </a:defRPr>
            </a:lvl2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7A5139-1F04-44F5-AF44-02113EA825DD}" type="datetimeFigureOut">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FB0D70-8CDA-43DD-9355-12C41035A0D7}" type="slidenum">
              <a:rPr lang="en-US" smtClean="0"/>
              <a:t>‹#›</a:t>
            </a:fld>
            <a:endParaRPr lang="en-US"/>
          </a:p>
        </p:txBody>
      </p:sp>
    </p:spTree>
    <p:extLst>
      <p:ext uri="{BB962C8B-B14F-4D97-AF65-F5344CB8AC3E}">
        <p14:creationId xmlns:p14="http://schemas.microsoft.com/office/powerpoint/2010/main" val="2441831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07A5139-1F04-44F5-AF44-02113EA825DD}" type="datetimeFigureOut">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FB0D70-8CDA-43DD-9355-12C41035A0D7}" type="slidenum">
              <a:rPr lang="en-US" smtClean="0"/>
              <a:t>‹#›</a:t>
            </a:fld>
            <a:endParaRPr lang="en-US"/>
          </a:p>
        </p:txBody>
      </p:sp>
    </p:spTree>
    <p:extLst>
      <p:ext uri="{BB962C8B-B14F-4D97-AF65-F5344CB8AC3E}">
        <p14:creationId xmlns:p14="http://schemas.microsoft.com/office/powerpoint/2010/main" val="30092943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07A5139-1F04-44F5-AF44-02113EA825DD}" type="datetimeFigureOut">
              <a:rPr lang="en-US" smtClean="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FB0D70-8CDA-43DD-9355-12C41035A0D7}" type="slidenum">
              <a:rPr lang="en-US" smtClean="0"/>
              <a:t>‹#›</a:t>
            </a:fld>
            <a:endParaRPr lang="en-US"/>
          </a:p>
        </p:txBody>
      </p:sp>
    </p:spTree>
    <p:extLst>
      <p:ext uri="{BB962C8B-B14F-4D97-AF65-F5344CB8AC3E}">
        <p14:creationId xmlns:p14="http://schemas.microsoft.com/office/powerpoint/2010/main" val="34797015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7A5139-1F04-44F5-AF44-02113EA825DD}" type="datetimeFigureOut">
              <a:rPr lang="en-US" smtClean="0"/>
              <a:t>10/12/2022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FB0D70-8CDA-43DD-9355-12C41035A0D7}" type="slidenum">
              <a:rPr lang="en-US" smtClean="0"/>
              <a:t>‹#›</a:t>
            </a:fld>
            <a:endParaRPr lang="en-US"/>
          </a:p>
        </p:txBody>
      </p:sp>
    </p:spTree>
    <p:extLst>
      <p:ext uri="{BB962C8B-B14F-4D97-AF65-F5344CB8AC3E}">
        <p14:creationId xmlns:p14="http://schemas.microsoft.com/office/powerpoint/2010/main" val="11590322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7A5139-1F04-44F5-AF44-02113EA825DD}" type="datetimeFigureOut">
              <a:rPr lang="en-US" smtClean="0"/>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FB0D70-8CDA-43DD-9355-12C41035A0D7}" type="slidenum">
              <a:rPr lang="en-US" smtClean="0"/>
              <a:t>‹#›</a:t>
            </a:fld>
            <a:endParaRPr lang="en-US"/>
          </a:p>
        </p:txBody>
      </p:sp>
    </p:spTree>
    <p:extLst>
      <p:ext uri="{BB962C8B-B14F-4D97-AF65-F5344CB8AC3E}">
        <p14:creationId xmlns:p14="http://schemas.microsoft.com/office/powerpoint/2010/main" val="4940640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7A5139-1F04-44F5-AF44-02113EA825DD}" type="datetimeFigureOut">
              <a:rPr lang="en-US" smtClean="0"/>
              <a:t>10/12/2022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FB0D70-8CDA-43DD-9355-12C41035A0D7}" type="slidenum">
              <a:rPr lang="en-US" smtClean="0"/>
              <a:t>‹#›</a:t>
            </a:fld>
            <a:endParaRPr lang="en-US"/>
          </a:p>
        </p:txBody>
      </p:sp>
    </p:spTree>
    <p:extLst>
      <p:ext uri="{BB962C8B-B14F-4D97-AF65-F5344CB8AC3E}">
        <p14:creationId xmlns:p14="http://schemas.microsoft.com/office/powerpoint/2010/main" val="57719104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07A5139-1F04-44F5-AF44-02113EA825DD}" type="datetimeFigureOut">
              <a:rPr lang="en-US" smtClean="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FB0D70-8CDA-43DD-9355-12C41035A0D7}" type="slidenum">
              <a:rPr lang="en-US" smtClean="0"/>
              <a:t>‹#›</a:t>
            </a:fld>
            <a:endParaRPr lang="en-US"/>
          </a:p>
        </p:txBody>
      </p:sp>
    </p:spTree>
    <p:extLst>
      <p:ext uri="{BB962C8B-B14F-4D97-AF65-F5344CB8AC3E}">
        <p14:creationId xmlns:p14="http://schemas.microsoft.com/office/powerpoint/2010/main" val="4939324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07A5139-1F04-44F5-AF44-02113EA825DD}" type="datetimeFigureOut">
              <a:rPr lang="en-US" smtClean="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FB0D70-8CDA-43DD-9355-12C41035A0D7}" type="slidenum">
              <a:rPr lang="en-US" smtClean="0"/>
              <a:t>‹#›</a:t>
            </a:fld>
            <a:endParaRPr lang="en-US"/>
          </a:p>
        </p:txBody>
      </p:sp>
    </p:spTree>
    <p:extLst>
      <p:ext uri="{BB962C8B-B14F-4D97-AF65-F5344CB8AC3E}">
        <p14:creationId xmlns:p14="http://schemas.microsoft.com/office/powerpoint/2010/main" val="8112335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7A5139-1F04-44F5-AF44-02113EA825DD}" type="datetimeFigureOut">
              <a:rPr lang="en-US" smtClean="0"/>
              <a:t>10/12/2022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FB0D70-8CDA-43DD-9355-12C41035A0D7}" type="slidenum">
              <a:rPr lang="en-US" smtClean="0"/>
              <a:t>‹#›</a:t>
            </a:fld>
            <a:endParaRPr lang="en-US"/>
          </a:p>
        </p:txBody>
      </p:sp>
    </p:spTree>
    <p:extLst>
      <p:ext uri="{BB962C8B-B14F-4D97-AF65-F5344CB8AC3E}">
        <p14:creationId xmlns:p14="http://schemas.microsoft.com/office/powerpoint/2010/main" val="3357313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sv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6.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7.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8.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omo.vn/vi-nhan-ai"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getbootstrap.com/docs/5.0/getting-started/introduction/" TargetMode="External"/><Relationship Id="rId4" Type="http://schemas.openxmlformats.org/officeDocument/2006/relationships/hyperlink" Target="https://quydaophatngaynay.or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829994" y="1008499"/>
            <a:ext cx="4965896" cy="4524482"/>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400800" y="3080240"/>
            <a:ext cx="5791200" cy="1077218"/>
          </a:xfrm>
          <a:prstGeom prst="rect">
            <a:avLst/>
          </a:prstGeom>
          <a:noFill/>
        </p:spPr>
        <p:txBody>
          <a:bodyPr wrap="square" lIns="91440" tIns="45720" rIns="91440" bIns="45720">
            <a:spAutoFit/>
          </a:bodyPr>
          <a:lstStyle/>
          <a:p>
            <a:r>
              <a:rPr lang="en-US" sz="3200" smtClean="0">
                <a:ln w="0"/>
                <a:solidFill>
                  <a:schemeClr val="tx2"/>
                </a:solidFill>
                <a:effectLst>
                  <a:outerShdw blurRad="38100" dist="19050" dir="2700000" algn="tl" rotWithShape="0">
                    <a:schemeClr val="dk1">
                      <a:alpha val="40000"/>
                    </a:schemeClr>
                  </a:outerShdw>
                </a:effectLst>
                <a:latin typeface="Corbel (Headings)"/>
              </a:rPr>
              <a:t>XÂY DỰNG WEBSITE QUYÊN GÓP TỪ THIỆN</a:t>
            </a:r>
            <a:endParaRPr lang="en-US" sz="3200" cap="none" spc="0">
              <a:ln w="0"/>
              <a:solidFill>
                <a:schemeClr val="tx2"/>
              </a:solidFill>
              <a:effectLst>
                <a:outerShdw blurRad="38100" dist="19050" dir="2700000" algn="tl" rotWithShape="0">
                  <a:schemeClr val="dk1">
                    <a:alpha val="40000"/>
                  </a:schemeClr>
                </a:outerShdw>
              </a:effectLst>
              <a:latin typeface="Corbel (Headings)"/>
            </a:endParaRPr>
          </a:p>
        </p:txBody>
      </p:sp>
      <p:sp>
        <p:nvSpPr>
          <p:cNvPr id="6" name="Rectangle 5"/>
          <p:cNvSpPr/>
          <p:nvPr/>
        </p:nvSpPr>
        <p:spPr>
          <a:xfrm>
            <a:off x="6400800" y="4326235"/>
            <a:ext cx="4546600" cy="830997"/>
          </a:xfrm>
          <a:prstGeom prst="rect">
            <a:avLst/>
          </a:prstGeom>
          <a:noFill/>
        </p:spPr>
        <p:txBody>
          <a:bodyPr wrap="square" lIns="91440" tIns="45720" rIns="91440" bIns="45720">
            <a:spAutoFit/>
          </a:bodyPr>
          <a:lstStyle/>
          <a:p>
            <a:r>
              <a:rPr lang="en-US" sz="160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Học</a:t>
            </a:r>
            <a:r>
              <a:rPr lang="en-US" sz="16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viên</a:t>
            </a:r>
            <a:r>
              <a:rPr lang="en-US" sz="16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Phạm </a:t>
            </a:r>
            <a:r>
              <a:rPr lang="en-US" sz="160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Tuấn</a:t>
            </a:r>
            <a:r>
              <a:rPr lang="en-US" sz="16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Vũ</a:t>
            </a:r>
          </a:p>
          <a:p>
            <a:r>
              <a:rPr lang="en-US" sz="160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Lớp</a:t>
            </a:r>
            <a:r>
              <a:rPr lang="en-US" sz="16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K220214DN</a:t>
            </a:r>
          </a:p>
          <a:p>
            <a:r>
              <a:rPr lang="en-US" sz="16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Mentor </a:t>
            </a:r>
            <a:r>
              <a:rPr lang="en-US" sz="160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hướng</a:t>
            </a:r>
            <a:r>
              <a:rPr lang="en-US" sz="16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dẫn</a:t>
            </a:r>
            <a:r>
              <a:rPr lang="en-US" sz="16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Trương</a:t>
            </a:r>
            <a:r>
              <a:rPr lang="en-US" sz="16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Minh </a:t>
            </a:r>
            <a:r>
              <a:rPr lang="en-US" sz="160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Tuấn</a:t>
            </a:r>
            <a:endParaRPr lang="en-US" sz="16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6400800" y="2256135"/>
            <a:ext cx="2821093" cy="584775"/>
          </a:xfrm>
          <a:prstGeom prst="rect">
            <a:avLst/>
          </a:prstGeom>
          <a:noFill/>
        </p:spPr>
        <p:txBody>
          <a:bodyPr wrap="none" lIns="91440" tIns="45720" rIns="91440" bIns="45720">
            <a:spAutoFit/>
          </a:bodyPr>
          <a:lstStyle/>
          <a:p>
            <a:r>
              <a:rPr lang="en-US" sz="16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BẢO VỆ ĐỒ ÁN CUỐI KHÓA</a:t>
            </a:r>
          </a:p>
          <a:p>
            <a:r>
              <a:rPr lang="en-US" sz="1600" u="sng"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Đề tài</a:t>
            </a:r>
            <a:endParaRPr lang="en-US" sz="1600" b="0"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67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2.3 Quản trị viên (Admin)</a:t>
            </a:r>
            <a:endParaRPr lang="en-US"/>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046849232"/>
              </p:ext>
            </p:extLst>
          </p:nvPr>
        </p:nvGraphicFramePr>
        <p:xfrm>
          <a:off x="838200" y="1410788"/>
          <a:ext cx="10515600" cy="4859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10</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604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2.4 Nhà hảo tâm - Nguời dùng (User)</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8878939"/>
              </p:ext>
            </p:extLst>
          </p:nvPr>
        </p:nvGraphicFramePr>
        <p:xfrm>
          <a:off x="838200" y="1468619"/>
          <a:ext cx="1074855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11353800" y="6423388"/>
            <a:ext cx="310936" cy="230832"/>
          </a:xfrm>
          <a:prstGeom prst="rect">
            <a:avLst/>
          </a:prstGeom>
          <a:noFill/>
        </p:spPr>
        <p:txBody>
          <a:bodyPr wrap="square" lIns="91440" tIns="45720" rIns="91440" bIns="45720">
            <a:spAutoFit/>
          </a:bodyPr>
          <a:lstStyle/>
          <a:p>
            <a:pPr algn="ctr"/>
            <a:r>
              <a:rPr lang="en-US" sz="90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11</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5144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2.5 Yêu cầu phi chức năng</a:t>
            </a: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06673949"/>
              </p:ext>
            </p:extLst>
          </p:nvPr>
        </p:nvGraphicFramePr>
        <p:xfrm>
          <a:off x="916458" y="1533378"/>
          <a:ext cx="9919860" cy="4600135"/>
        </p:xfrm>
        <a:graphic>
          <a:graphicData uri="http://schemas.openxmlformats.org/drawingml/2006/table">
            <a:tbl>
              <a:tblPr firstRow="1" bandRow="1">
                <a:tableStyleId>{69C7853C-536D-4A76-A0AE-DD22124D55A5}</a:tableStyleId>
              </a:tblPr>
              <a:tblGrid>
                <a:gridCol w="3306620">
                  <a:extLst>
                    <a:ext uri="{9D8B030D-6E8A-4147-A177-3AD203B41FA5}">
                      <a16:colId xmlns:a16="http://schemas.microsoft.com/office/drawing/2014/main" val="1889631906"/>
                    </a:ext>
                  </a:extLst>
                </a:gridCol>
                <a:gridCol w="3306620">
                  <a:extLst>
                    <a:ext uri="{9D8B030D-6E8A-4147-A177-3AD203B41FA5}">
                      <a16:colId xmlns:a16="http://schemas.microsoft.com/office/drawing/2014/main" val="3244167567"/>
                    </a:ext>
                  </a:extLst>
                </a:gridCol>
                <a:gridCol w="3306620">
                  <a:extLst>
                    <a:ext uri="{9D8B030D-6E8A-4147-A177-3AD203B41FA5}">
                      <a16:colId xmlns:a16="http://schemas.microsoft.com/office/drawing/2014/main" val="2747362334"/>
                    </a:ext>
                  </a:extLst>
                </a:gridCol>
              </a:tblGrid>
              <a:tr h="4600135">
                <a:tc>
                  <a:txBody>
                    <a:bodyPr/>
                    <a:lstStyle/>
                    <a:p>
                      <a:endParaRPr lang="en-US" sz="2100" smtClean="0"/>
                    </a:p>
                    <a:p>
                      <a:endParaRPr lang="en-US" sz="2100" smtClean="0"/>
                    </a:p>
                    <a:p>
                      <a:pPr algn="ctr"/>
                      <a:endParaRPr lang="en-US" sz="2100" smtClean="0">
                        <a:latin typeface="+mn-lt"/>
                        <a:cs typeface="+mn-cs"/>
                      </a:endParaRPr>
                    </a:p>
                    <a:p>
                      <a:pPr algn="ctr"/>
                      <a:r>
                        <a:rPr lang="en-US" sz="1800" smtClean="0">
                          <a:solidFill>
                            <a:schemeClr val="tx1"/>
                          </a:solidFill>
                          <a:latin typeface="Times New Roman" panose="02020603050405020304" pitchFamily="18" charset="0"/>
                          <a:cs typeface="Times New Roman" panose="02020603050405020304" pitchFamily="18" charset="0"/>
                        </a:rPr>
                        <a:t>Tính</a:t>
                      </a:r>
                      <a:r>
                        <a:rPr lang="en-US" sz="1800" baseline="0" smtClean="0">
                          <a:solidFill>
                            <a:schemeClr val="tx1"/>
                          </a:solidFill>
                          <a:latin typeface="Times New Roman" panose="02020603050405020304" pitchFamily="18" charset="0"/>
                          <a:cs typeface="Times New Roman" panose="02020603050405020304" pitchFamily="18" charset="0"/>
                        </a:rPr>
                        <a:t> dễ sử dụng</a:t>
                      </a:r>
                    </a:p>
                    <a:p>
                      <a:pPr algn="l"/>
                      <a:endParaRPr lang="en-US" sz="1600" b="0" baseline="0" smtClean="0">
                        <a:solidFill>
                          <a:schemeClr val="tx1"/>
                        </a:solidFill>
                        <a:latin typeface="Times New Roman" panose="02020603050405020304" pitchFamily="18" charset="0"/>
                        <a:cs typeface="Times New Roman" panose="02020603050405020304" pitchFamily="18" charset="0"/>
                      </a:endParaRPr>
                    </a:p>
                    <a:p>
                      <a:pPr algn="just"/>
                      <a:r>
                        <a:rPr lang="en-US" sz="1600" b="0" baseline="0" smtClean="0">
                          <a:solidFill>
                            <a:schemeClr val="tx1"/>
                          </a:solidFill>
                          <a:latin typeface="Times New Roman" panose="02020603050405020304" pitchFamily="18" charset="0"/>
                          <a:cs typeface="Times New Roman" panose="02020603050405020304" pitchFamily="18" charset="0"/>
                        </a:rPr>
                        <a:t>Website có sử dụng Bootstrap Framework hỗ trợ thiết kế giao diện đẹp ,gọn gàng đồng thời có tính responsive cao trên nhiều thiết bị (laptop,ipad,mobile)</a:t>
                      </a:r>
                      <a:endParaRPr lang="en-US" sz="1600" b="0">
                        <a:solidFill>
                          <a:schemeClr val="tx1"/>
                        </a:solidFill>
                        <a:latin typeface="Times New Roman" panose="02020603050405020304" pitchFamily="18" charset="0"/>
                        <a:cs typeface="Times New Roman" panose="02020603050405020304" pitchFamily="18" charset="0"/>
                      </a:endParaRPr>
                    </a:p>
                  </a:txBody>
                  <a:tcPr marL="105954" marR="105954" marT="52977" marB="529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en-US" sz="2100" smtClean="0"/>
                    </a:p>
                    <a:p>
                      <a:endParaRPr lang="en-US" sz="2100" smtClean="0"/>
                    </a:p>
                    <a:p>
                      <a:endParaRPr lang="en-US" sz="2100" smtClean="0"/>
                    </a:p>
                    <a:p>
                      <a:pPr algn="ctr"/>
                      <a:r>
                        <a:rPr lang="en-US" sz="1800" smtClean="0">
                          <a:solidFill>
                            <a:schemeClr val="tx1"/>
                          </a:solidFill>
                          <a:latin typeface="Times New Roman" panose="02020603050405020304" pitchFamily="18" charset="0"/>
                          <a:cs typeface="Times New Roman" panose="02020603050405020304" pitchFamily="18" charset="0"/>
                        </a:rPr>
                        <a:t>Tính</a:t>
                      </a:r>
                      <a:r>
                        <a:rPr lang="en-US" sz="1800" baseline="0" smtClean="0">
                          <a:solidFill>
                            <a:schemeClr val="tx1"/>
                          </a:solidFill>
                          <a:latin typeface="Times New Roman" panose="02020603050405020304" pitchFamily="18" charset="0"/>
                          <a:cs typeface="Times New Roman" panose="02020603050405020304" pitchFamily="18" charset="0"/>
                        </a:rPr>
                        <a:t> đáng tin cậy</a:t>
                      </a:r>
                    </a:p>
                    <a:p>
                      <a:pPr algn="ctr"/>
                      <a:endParaRPr lang="en-US" sz="1800" baseline="0" smtClean="0">
                        <a:solidFill>
                          <a:schemeClr val="tx1"/>
                        </a:solidFill>
                        <a:latin typeface="Times New Roman" panose="02020603050405020304" pitchFamily="18" charset="0"/>
                        <a:cs typeface="Times New Roman" panose="02020603050405020304" pitchFamily="18" charset="0"/>
                      </a:endParaRPr>
                    </a:p>
                    <a:p>
                      <a:pPr algn="just"/>
                      <a:r>
                        <a:rPr lang="en-US" sz="1600" b="0" baseline="0" smtClean="0">
                          <a:solidFill>
                            <a:schemeClr val="tx1"/>
                          </a:solidFill>
                          <a:latin typeface="Times New Roman" panose="02020603050405020304" pitchFamily="18" charset="0"/>
                          <a:cs typeface="Times New Roman" panose="02020603050405020304" pitchFamily="18" charset="0"/>
                        </a:rPr>
                        <a:t>-Mã hóa mật khẩu bằng MD5 trước khi lưu vào CSDL,khi đăng nhập không đối chiếu trực tiếp mật khẩu mà so sánh bằng mã hash</a:t>
                      </a:r>
                    </a:p>
                    <a:p>
                      <a:pPr algn="just"/>
                      <a:r>
                        <a:rPr lang="en-US" sz="1600" b="0" baseline="0" smtClean="0">
                          <a:solidFill>
                            <a:schemeClr val="tx1"/>
                          </a:solidFill>
                          <a:latin typeface="Times New Roman" panose="02020603050405020304" pitchFamily="18" charset="0"/>
                          <a:cs typeface="Times New Roman" panose="02020603050405020304" pitchFamily="18" charset="0"/>
                        </a:rPr>
                        <a:t>-Kiểm tra định dạng email hợp lệ bằng Reqular Expression tránh trường hợp spam email rác</a:t>
                      </a:r>
                    </a:p>
                    <a:p>
                      <a:pPr algn="just"/>
                      <a:r>
                        <a:rPr lang="en-US" sz="1600" b="0" baseline="0" smtClean="0">
                          <a:solidFill>
                            <a:schemeClr val="tx1"/>
                          </a:solidFill>
                          <a:latin typeface="Times New Roman" panose="02020603050405020304" pitchFamily="18" charset="0"/>
                          <a:cs typeface="Times New Roman" panose="02020603050405020304" pitchFamily="18" charset="0"/>
                        </a:rPr>
                        <a:t>-Gửi email xác thực tài khoản sau khi đăng ký thành công</a:t>
                      </a:r>
                      <a:endParaRPr lang="en-US" sz="1600" b="0">
                        <a:solidFill>
                          <a:schemeClr val="tx1"/>
                        </a:solidFill>
                        <a:latin typeface="Times New Roman" panose="02020603050405020304" pitchFamily="18" charset="0"/>
                        <a:cs typeface="Times New Roman" panose="02020603050405020304" pitchFamily="18" charset="0"/>
                      </a:endParaRPr>
                    </a:p>
                  </a:txBody>
                  <a:tcPr marL="105954" marR="105954" marT="52977" marB="529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endParaRPr lang="en-US" sz="2100" smtClean="0"/>
                    </a:p>
                    <a:p>
                      <a:endParaRPr lang="en-US" sz="2100" smtClean="0"/>
                    </a:p>
                    <a:p>
                      <a:endParaRPr lang="en-US" sz="2100" smtClean="0"/>
                    </a:p>
                    <a:p>
                      <a:pPr algn="ctr"/>
                      <a:r>
                        <a:rPr lang="en-US" sz="1800" smtClean="0">
                          <a:solidFill>
                            <a:schemeClr val="tx1"/>
                          </a:solidFill>
                          <a:latin typeface="Times New Roman" panose="02020603050405020304" pitchFamily="18" charset="0"/>
                          <a:cs typeface="Times New Roman" panose="02020603050405020304" pitchFamily="18" charset="0"/>
                        </a:rPr>
                        <a:t>Tính</a:t>
                      </a:r>
                      <a:r>
                        <a:rPr lang="en-US" sz="1800" baseline="0" smtClean="0">
                          <a:solidFill>
                            <a:schemeClr val="tx1"/>
                          </a:solidFill>
                          <a:latin typeface="Times New Roman" panose="02020603050405020304" pitchFamily="18" charset="0"/>
                          <a:cs typeface="Times New Roman" panose="02020603050405020304" pitchFamily="18" charset="0"/>
                        </a:rPr>
                        <a:t> hiệu năng</a:t>
                      </a:r>
                    </a:p>
                    <a:p>
                      <a:pPr algn="ctr"/>
                      <a:endParaRPr lang="en-US" sz="1800" baseline="0" smtClean="0">
                        <a:solidFill>
                          <a:schemeClr val="tx1"/>
                        </a:solidFill>
                        <a:latin typeface="Times New Roman" panose="02020603050405020304" pitchFamily="18" charset="0"/>
                        <a:cs typeface="Times New Roman" panose="02020603050405020304" pitchFamily="18" charset="0"/>
                      </a:endParaRPr>
                    </a:p>
                    <a:p>
                      <a:pPr algn="just"/>
                      <a:r>
                        <a:rPr lang="en-US" sz="1600" b="0" smtClean="0">
                          <a:solidFill>
                            <a:schemeClr val="tx1"/>
                          </a:solidFill>
                          <a:latin typeface="Times New Roman" panose="02020603050405020304" pitchFamily="18" charset="0"/>
                          <a:cs typeface="Times New Roman" panose="02020603050405020304" pitchFamily="18" charset="0"/>
                        </a:rPr>
                        <a:t>Phía</a:t>
                      </a:r>
                      <a:r>
                        <a:rPr lang="en-US" sz="1600" b="0" baseline="0" smtClean="0">
                          <a:solidFill>
                            <a:schemeClr val="tx1"/>
                          </a:solidFill>
                          <a:latin typeface="Times New Roman" panose="02020603050405020304" pitchFamily="18" charset="0"/>
                          <a:cs typeface="Times New Roman" panose="02020603050405020304" pitchFamily="18" charset="0"/>
                        </a:rPr>
                        <a:t> backend sử dụng JDBC driver để kết nối database và CSDL là MySQL ,các thao tác với dữ liệu được truy vấn và cập nhật nhanh chóng</a:t>
                      </a:r>
                      <a:endParaRPr lang="en-US" sz="1600" b="0" smtClean="0">
                        <a:solidFill>
                          <a:schemeClr val="tx1"/>
                        </a:solidFill>
                        <a:latin typeface="Times New Roman" panose="02020603050405020304" pitchFamily="18" charset="0"/>
                        <a:cs typeface="Times New Roman" panose="02020603050405020304" pitchFamily="18" charset="0"/>
                      </a:endParaRPr>
                    </a:p>
                  </a:txBody>
                  <a:tcPr marL="105954" marR="105954" marT="52977" marB="529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97696260"/>
                  </a:ext>
                </a:extLst>
              </a:tr>
            </a:tbl>
          </a:graphicData>
        </a:graphic>
      </p:graphicFrame>
      <p:sp>
        <p:nvSpPr>
          <p:cNvPr id="7" name="Oval 6"/>
          <p:cNvSpPr/>
          <p:nvPr/>
        </p:nvSpPr>
        <p:spPr>
          <a:xfrm>
            <a:off x="2124221" y="1690688"/>
            <a:ext cx="703384" cy="70338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8" name="Picture Placeholder 82" descr="Bar chart">
            <a:extLst>
              <a:ext uri="{FF2B5EF4-FFF2-40B4-BE49-F238E27FC236}">
                <a16:creationId xmlns:a16="http://schemas.microsoft.com/office/drawing/2014/main" id="{C881BE4E-5D69-E447-A036-5172F657074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a:fillRect/>
          </a:stretch>
        </p:blipFill>
        <p:spPr>
          <a:xfrm>
            <a:off x="2224476" y="1790943"/>
            <a:ext cx="502873" cy="502873"/>
          </a:xfrm>
          <a:prstGeom prst="rect">
            <a:avLst/>
          </a:prstGeom>
        </p:spPr>
      </p:pic>
      <p:sp>
        <p:nvSpPr>
          <p:cNvPr id="9" name="Oval 8"/>
          <p:cNvSpPr/>
          <p:nvPr/>
        </p:nvSpPr>
        <p:spPr>
          <a:xfrm>
            <a:off x="5491090" y="1690688"/>
            <a:ext cx="703384" cy="70338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1" name="Picture Placeholder 84" descr="Single gear">
            <a:extLst>
              <a:ext uri="{FF2B5EF4-FFF2-40B4-BE49-F238E27FC236}">
                <a16:creationId xmlns:a16="http://schemas.microsoft.com/office/drawing/2014/main" id="{65FBD7DF-30E8-9042-8A0D-0F64C33E0B4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rcRect/>
          <a:stretch>
            <a:fillRect/>
          </a:stretch>
        </p:blipFill>
        <p:spPr>
          <a:xfrm>
            <a:off x="5591345" y="1790943"/>
            <a:ext cx="502873" cy="502873"/>
          </a:xfrm>
          <a:prstGeom prst="rect">
            <a:avLst/>
          </a:prstGeom>
        </p:spPr>
      </p:pic>
      <p:sp>
        <p:nvSpPr>
          <p:cNvPr id="10" name="Rectangle 9"/>
          <p:cNvSpPr/>
          <p:nvPr/>
        </p:nvSpPr>
        <p:spPr>
          <a:xfrm>
            <a:off x="11353800" y="6423388"/>
            <a:ext cx="310936" cy="230832"/>
          </a:xfrm>
          <a:prstGeom prst="rect">
            <a:avLst/>
          </a:prstGeom>
          <a:noFill/>
        </p:spPr>
        <p:txBody>
          <a:bodyPr wrap="square" lIns="91440" tIns="45720" rIns="91440" bIns="45720">
            <a:spAutoFit/>
          </a:bodyPr>
          <a:lstStyle/>
          <a:p>
            <a:pPr algn="ctr"/>
            <a:r>
              <a:rPr lang="en-US" sz="900" b="0" cap="none" spc="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5" name="Oval 14"/>
          <p:cNvSpPr/>
          <p:nvPr/>
        </p:nvSpPr>
        <p:spPr>
          <a:xfrm>
            <a:off x="8857959" y="1690688"/>
            <a:ext cx="703384" cy="70338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6" name="Picture 10" descr="Speedometer PNG Download Image | PNG All"/>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9010008" y="1842736"/>
            <a:ext cx="399285" cy="399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4539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10"/>
          <p:cNvSpPr/>
          <p:nvPr/>
        </p:nvSpPr>
        <p:spPr>
          <a:xfrm>
            <a:off x="3535366" y="1854174"/>
            <a:ext cx="5655212" cy="5003826"/>
          </a:xfrm>
          <a:custGeom>
            <a:avLst/>
            <a:gdLst>
              <a:gd name="connsiteX0" fmla="*/ 2686910 w 5373858"/>
              <a:gd name="connsiteY0" fmla="*/ 0 h 4754880"/>
              <a:gd name="connsiteX1" fmla="*/ 2686948 w 5373858"/>
              <a:gd name="connsiteY1" fmla="*/ 0 h 4754880"/>
              <a:gd name="connsiteX2" fmla="*/ 2961652 w 5373858"/>
              <a:gd name="connsiteY2" fmla="*/ 13872 h 4754880"/>
              <a:gd name="connsiteX3" fmla="*/ 5373858 w 5373858"/>
              <a:gd name="connsiteY3" fmla="*/ 2686928 h 4754880"/>
              <a:gd name="connsiteX4" fmla="*/ 4586875 w 5373858"/>
              <a:gd name="connsiteY4" fmla="*/ 4586874 h 4754880"/>
              <a:gd name="connsiteX5" fmla="*/ 4402022 w 5373858"/>
              <a:gd name="connsiteY5" fmla="*/ 4754880 h 4754880"/>
              <a:gd name="connsiteX6" fmla="*/ 971837 w 5373858"/>
              <a:gd name="connsiteY6" fmla="*/ 4754880 h 4754880"/>
              <a:gd name="connsiteX7" fmla="*/ 786984 w 5373858"/>
              <a:gd name="connsiteY7" fmla="*/ 4586874 h 4754880"/>
              <a:gd name="connsiteX8" fmla="*/ 0 w 5373858"/>
              <a:gd name="connsiteY8" fmla="*/ 2686928 h 4754880"/>
              <a:gd name="connsiteX9" fmla="*/ 2412206 w 5373858"/>
              <a:gd name="connsiteY9" fmla="*/ 13872 h 47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858" h="4754880">
                <a:moveTo>
                  <a:pt x="2686910" y="0"/>
                </a:moveTo>
                <a:lnTo>
                  <a:pt x="2686948" y="0"/>
                </a:lnTo>
                <a:lnTo>
                  <a:pt x="2961652" y="13872"/>
                </a:lnTo>
                <a:cubicBezTo>
                  <a:pt x="4316552" y="151469"/>
                  <a:pt x="5373858" y="1295725"/>
                  <a:pt x="5373858" y="2686928"/>
                </a:cubicBezTo>
                <a:cubicBezTo>
                  <a:pt x="5373858" y="3428903"/>
                  <a:pt x="5073113" y="4100636"/>
                  <a:pt x="4586875" y="4586874"/>
                </a:cubicBezTo>
                <a:lnTo>
                  <a:pt x="4402022" y="4754880"/>
                </a:lnTo>
                <a:lnTo>
                  <a:pt x="971837" y="4754880"/>
                </a:lnTo>
                <a:lnTo>
                  <a:pt x="786984" y="4586874"/>
                </a:lnTo>
                <a:cubicBezTo>
                  <a:pt x="300745" y="4100636"/>
                  <a:pt x="0" y="3428903"/>
                  <a:pt x="0" y="2686928"/>
                </a:cubicBezTo>
                <a:cubicBezTo>
                  <a:pt x="0" y="1295725"/>
                  <a:pt x="1057306" y="151469"/>
                  <a:pt x="2412206" y="13872"/>
                </a:cubicBezTo>
                <a:close/>
              </a:path>
            </a:pathLst>
          </a:cu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334751" y="6422936"/>
            <a:ext cx="316668" cy="230832"/>
          </a:xfrm>
          <a:prstGeom prst="rect">
            <a:avLst/>
          </a:prstGeom>
          <a:noFill/>
        </p:spPr>
        <p:txBody>
          <a:bodyPr wrap="square" lIns="91440" tIns="45720" rIns="91440" bIns="45720">
            <a:spAutoFit/>
          </a:bodyPr>
          <a:lstStyle/>
          <a:p>
            <a:pPr algn="ctr"/>
            <a:r>
              <a:rPr lang="en-US" sz="900" b="0" cap="none" spc="0" smtClean="0">
                <a:ln w="0"/>
                <a:effectLst>
                  <a:outerShdw blurRad="38100" dist="19050" dir="2700000" algn="tl" rotWithShape="0">
                    <a:schemeClr val="dk1">
                      <a:alpha val="40000"/>
                    </a:schemeClr>
                  </a:outerShdw>
                </a:effectLst>
              </a:rPr>
              <a:t>13</a:t>
            </a:r>
            <a:endParaRPr lang="en-US" sz="900" b="0" cap="none" spc="0">
              <a:ln w="0"/>
              <a:effectLst>
                <a:outerShdw blurRad="38100" dist="19050" dir="2700000" algn="tl" rotWithShape="0">
                  <a:schemeClr val="dk1">
                    <a:alpha val="40000"/>
                  </a:schemeClr>
                </a:outerShdw>
              </a:effectLst>
            </a:endParaRPr>
          </a:p>
        </p:txBody>
      </p:sp>
      <p:sp>
        <p:nvSpPr>
          <p:cNvPr id="5" name="Rectangle 4"/>
          <p:cNvSpPr/>
          <p:nvPr/>
        </p:nvSpPr>
        <p:spPr>
          <a:xfrm>
            <a:off x="2114078" y="347520"/>
            <a:ext cx="8236550" cy="923330"/>
          </a:xfrm>
          <a:prstGeom prst="rect">
            <a:avLst/>
          </a:prstGeom>
          <a:noFill/>
        </p:spPr>
        <p:txBody>
          <a:bodyPr wrap="none" lIns="91440" tIns="45720" rIns="91440" bIns="45720">
            <a:spAutoFit/>
          </a:bodyPr>
          <a:lstStyle/>
          <a:p>
            <a:pPr algn="ctr"/>
            <a:r>
              <a:rPr lang="en-US" sz="5400" smtClean="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Times New Roman" panose="02020603050405020304" pitchFamily="18" charset="0"/>
              </a:rPr>
              <a:t>III.THIẾT KẾ HỆ THỐNG</a:t>
            </a:r>
            <a:endParaRPr lang="en-US" sz="5400" b="0" cap="none" spc="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Times New Roman" panose="02020603050405020304" pitchFamily="18" charset="0"/>
            </a:endParaRPr>
          </a:p>
        </p:txBody>
      </p:sp>
    </p:spTree>
    <p:extLst>
      <p:ext uri="{BB962C8B-B14F-4D97-AF65-F5344CB8AC3E}">
        <p14:creationId xmlns:p14="http://schemas.microsoft.com/office/powerpoint/2010/main" val="4094949031"/>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3.1 Biểu đồ trình tự -Đăng nhập</a:t>
            </a:r>
            <a:endParaRPr lang="en-US"/>
          </a:p>
        </p:txBody>
      </p:sp>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b="0" cap="none" spc="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14</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3"/>
          <a:stretch>
            <a:fillRect/>
          </a:stretch>
        </p:blipFill>
        <p:spPr>
          <a:xfrm>
            <a:off x="1619794" y="1456174"/>
            <a:ext cx="8952412" cy="5090240"/>
          </a:xfrm>
          <a:prstGeom prst="rect">
            <a:avLst/>
          </a:prstGeom>
        </p:spPr>
      </p:pic>
    </p:spTree>
    <p:extLst>
      <p:ext uri="{BB962C8B-B14F-4D97-AF65-F5344CB8AC3E}">
        <p14:creationId xmlns:p14="http://schemas.microsoft.com/office/powerpoint/2010/main" val="34651341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3.2 Biểu đồ trình tự - Đăng ký</a:t>
            </a:r>
            <a:endParaRPr lang="en-US"/>
          </a:p>
        </p:txBody>
      </p:sp>
      <p:pic>
        <p:nvPicPr>
          <p:cNvPr id="4" name="Content Placeholder 3"/>
          <p:cNvPicPr>
            <a:picLocks noGrp="1" noChangeAspect="1"/>
          </p:cNvPicPr>
          <p:nvPr>
            <p:ph idx="1"/>
          </p:nvPr>
        </p:nvPicPr>
        <p:blipFill>
          <a:blip r:embed="rId3"/>
          <a:stretch>
            <a:fillRect/>
          </a:stretch>
        </p:blipFill>
        <p:spPr>
          <a:xfrm>
            <a:off x="1561514" y="1336931"/>
            <a:ext cx="9068972" cy="5328726"/>
          </a:xfrm>
          <a:prstGeom prst="rect">
            <a:avLst/>
          </a:prstGeom>
        </p:spPr>
      </p:pic>
      <p:sp>
        <p:nvSpPr>
          <p:cNvPr id="5" name="Rectangle 4"/>
          <p:cNvSpPr/>
          <p:nvPr/>
        </p:nvSpPr>
        <p:spPr>
          <a:xfrm>
            <a:off x="11353800" y="6423388"/>
            <a:ext cx="310936" cy="230832"/>
          </a:xfrm>
          <a:prstGeom prst="rect">
            <a:avLst/>
          </a:prstGeom>
          <a:noFill/>
        </p:spPr>
        <p:txBody>
          <a:bodyPr wrap="square" lIns="91440" tIns="45720" rIns="91440" bIns="45720">
            <a:spAutoFit/>
          </a:bodyPr>
          <a:lstStyle/>
          <a:p>
            <a:pPr algn="ctr"/>
            <a:r>
              <a:rPr lang="en-US" sz="90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15</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5701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3.3 Biểu đồ trình tự - Quyên góp trực tuyến</a:t>
            </a:r>
            <a:endParaRPr lang="en-US"/>
          </a:p>
        </p:txBody>
      </p:sp>
      <p:pic>
        <p:nvPicPr>
          <p:cNvPr id="6" name="Content Placeholder 5"/>
          <p:cNvPicPr>
            <a:picLocks noGrp="1" noChangeAspect="1"/>
          </p:cNvPicPr>
          <p:nvPr>
            <p:ph idx="1"/>
          </p:nvPr>
        </p:nvPicPr>
        <p:blipFill>
          <a:blip r:embed="rId3"/>
          <a:stretch>
            <a:fillRect/>
          </a:stretch>
        </p:blipFill>
        <p:spPr>
          <a:xfrm>
            <a:off x="1561514" y="1258324"/>
            <a:ext cx="9068972" cy="5485940"/>
          </a:xfrm>
          <a:prstGeom prst="rect">
            <a:avLst/>
          </a:prstGeom>
        </p:spPr>
      </p:pic>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16</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5411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3.4 Thiết kế cơ sở dữ liệu</a:t>
            </a:r>
            <a:endParaRPr lang="en-US"/>
          </a:p>
        </p:txBody>
      </p:sp>
      <p:pic>
        <p:nvPicPr>
          <p:cNvPr id="5" name="Content Placeholder 4"/>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60208" y="1233896"/>
            <a:ext cx="7671584" cy="5534796"/>
          </a:xfrm>
          <a:prstGeom prst="rect">
            <a:avLst/>
          </a:prstGeom>
          <a:noFill/>
          <a:ln>
            <a:noFill/>
          </a:ln>
        </p:spPr>
      </p:pic>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17</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4746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10"/>
          <p:cNvSpPr/>
          <p:nvPr/>
        </p:nvSpPr>
        <p:spPr>
          <a:xfrm>
            <a:off x="3535366" y="1854174"/>
            <a:ext cx="5655212" cy="5003826"/>
          </a:xfrm>
          <a:custGeom>
            <a:avLst/>
            <a:gdLst>
              <a:gd name="connsiteX0" fmla="*/ 2686910 w 5373858"/>
              <a:gd name="connsiteY0" fmla="*/ 0 h 4754880"/>
              <a:gd name="connsiteX1" fmla="*/ 2686948 w 5373858"/>
              <a:gd name="connsiteY1" fmla="*/ 0 h 4754880"/>
              <a:gd name="connsiteX2" fmla="*/ 2961652 w 5373858"/>
              <a:gd name="connsiteY2" fmla="*/ 13872 h 4754880"/>
              <a:gd name="connsiteX3" fmla="*/ 5373858 w 5373858"/>
              <a:gd name="connsiteY3" fmla="*/ 2686928 h 4754880"/>
              <a:gd name="connsiteX4" fmla="*/ 4586875 w 5373858"/>
              <a:gd name="connsiteY4" fmla="*/ 4586874 h 4754880"/>
              <a:gd name="connsiteX5" fmla="*/ 4402022 w 5373858"/>
              <a:gd name="connsiteY5" fmla="*/ 4754880 h 4754880"/>
              <a:gd name="connsiteX6" fmla="*/ 971837 w 5373858"/>
              <a:gd name="connsiteY6" fmla="*/ 4754880 h 4754880"/>
              <a:gd name="connsiteX7" fmla="*/ 786984 w 5373858"/>
              <a:gd name="connsiteY7" fmla="*/ 4586874 h 4754880"/>
              <a:gd name="connsiteX8" fmla="*/ 0 w 5373858"/>
              <a:gd name="connsiteY8" fmla="*/ 2686928 h 4754880"/>
              <a:gd name="connsiteX9" fmla="*/ 2412206 w 5373858"/>
              <a:gd name="connsiteY9" fmla="*/ 13872 h 47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858" h="4754880">
                <a:moveTo>
                  <a:pt x="2686910" y="0"/>
                </a:moveTo>
                <a:lnTo>
                  <a:pt x="2686948" y="0"/>
                </a:lnTo>
                <a:lnTo>
                  <a:pt x="2961652" y="13872"/>
                </a:lnTo>
                <a:cubicBezTo>
                  <a:pt x="4316552" y="151469"/>
                  <a:pt x="5373858" y="1295725"/>
                  <a:pt x="5373858" y="2686928"/>
                </a:cubicBezTo>
                <a:cubicBezTo>
                  <a:pt x="5373858" y="3428903"/>
                  <a:pt x="5073113" y="4100636"/>
                  <a:pt x="4586875" y="4586874"/>
                </a:cubicBezTo>
                <a:lnTo>
                  <a:pt x="4402022" y="4754880"/>
                </a:lnTo>
                <a:lnTo>
                  <a:pt x="971837" y="4754880"/>
                </a:lnTo>
                <a:lnTo>
                  <a:pt x="786984" y="4586874"/>
                </a:lnTo>
                <a:cubicBezTo>
                  <a:pt x="300745" y="4100636"/>
                  <a:pt x="0" y="3428903"/>
                  <a:pt x="0" y="2686928"/>
                </a:cubicBezTo>
                <a:cubicBezTo>
                  <a:pt x="0" y="1295725"/>
                  <a:pt x="1057306" y="151469"/>
                  <a:pt x="2412206" y="13872"/>
                </a:cubicBezTo>
                <a:close/>
              </a:path>
            </a:pathLst>
          </a:cu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334751" y="6422936"/>
            <a:ext cx="316668" cy="230832"/>
          </a:xfrm>
          <a:prstGeom prst="rect">
            <a:avLst/>
          </a:prstGeom>
          <a:noFill/>
        </p:spPr>
        <p:txBody>
          <a:bodyPr wrap="square" lIns="91440" tIns="45720" rIns="91440" bIns="45720">
            <a:spAutoFit/>
          </a:bodyPr>
          <a:lstStyle/>
          <a:p>
            <a:pPr algn="ctr"/>
            <a:r>
              <a:rPr lang="en-US" sz="900" b="0" cap="none" spc="0" smtClean="0">
                <a:ln w="0"/>
                <a:effectLst>
                  <a:outerShdw blurRad="38100" dist="19050" dir="2700000" algn="tl" rotWithShape="0">
                    <a:schemeClr val="dk1">
                      <a:alpha val="40000"/>
                    </a:schemeClr>
                  </a:outerShdw>
                </a:effectLst>
              </a:rPr>
              <a:t>18</a:t>
            </a:r>
            <a:endParaRPr lang="en-US" sz="900" b="0" cap="none" spc="0">
              <a:ln w="0"/>
              <a:effectLst>
                <a:outerShdw blurRad="38100" dist="19050" dir="2700000" algn="tl" rotWithShape="0">
                  <a:schemeClr val="dk1">
                    <a:alpha val="40000"/>
                  </a:schemeClr>
                </a:outerShdw>
              </a:effectLst>
            </a:endParaRPr>
          </a:p>
        </p:txBody>
      </p:sp>
      <p:sp>
        <p:nvSpPr>
          <p:cNvPr id="5" name="Rectangle 4"/>
          <p:cNvSpPr/>
          <p:nvPr/>
        </p:nvSpPr>
        <p:spPr>
          <a:xfrm>
            <a:off x="1198989" y="347520"/>
            <a:ext cx="10066730" cy="923330"/>
          </a:xfrm>
          <a:prstGeom prst="rect">
            <a:avLst/>
          </a:prstGeom>
          <a:noFill/>
        </p:spPr>
        <p:txBody>
          <a:bodyPr wrap="none" lIns="91440" tIns="45720" rIns="91440" bIns="45720">
            <a:spAutoFit/>
          </a:bodyPr>
          <a:lstStyle/>
          <a:p>
            <a:pPr algn="ctr"/>
            <a:r>
              <a:rPr lang="en-US" sz="5400" smtClean="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Times New Roman" panose="02020603050405020304" pitchFamily="18" charset="0"/>
              </a:rPr>
              <a:t>IV.KẾT QUẢ CHƯƠNG TRÌNH</a:t>
            </a:r>
            <a:endParaRPr lang="en-US" sz="5400" b="0" cap="none" spc="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Times New Roman" panose="02020603050405020304" pitchFamily="18" charset="0"/>
            </a:endParaRPr>
          </a:p>
        </p:txBody>
      </p:sp>
    </p:spTree>
    <p:extLst>
      <p:ext uri="{BB962C8B-B14F-4D97-AF65-F5344CB8AC3E}">
        <p14:creationId xmlns:p14="http://schemas.microsoft.com/office/powerpoint/2010/main" val="2637667813"/>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4.1 Giao diện trang chủ người dùng</a:t>
            </a:r>
            <a:endParaRPr lang="en-US"/>
          </a:p>
        </p:txBody>
      </p:sp>
      <p:pic>
        <p:nvPicPr>
          <p:cNvPr id="6" name="duantuthien-trangchu">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13096" y="1469847"/>
            <a:ext cx="8965810" cy="5062894"/>
          </a:xfrm>
        </p:spPr>
      </p:pic>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19</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591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chemeClr val="tx2"/>
                </a:solidFill>
              </a:rPr>
              <a:t>NỘI DUNG TRÌNH BÀY</a:t>
            </a:r>
            <a:endParaRPr lang="en-US" b="1">
              <a:solidFill>
                <a:schemeClr val="tx2"/>
              </a:solidFill>
            </a:endParaRPr>
          </a:p>
        </p:txBody>
      </p:sp>
      <p:sp>
        <p:nvSpPr>
          <p:cNvPr id="3" name="Content Placeholder 2"/>
          <p:cNvSpPr>
            <a:spLocks noGrp="1"/>
          </p:cNvSpPr>
          <p:nvPr>
            <p:ph idx="1"/>
          </p:nvPr>
        </p:nvSpPr>
        <p:spPr/>
        <p:txBody>
          <a:bodyPr/>
          <a:lstStyle/>
          <a:p>
            <a:pPr marL="514350" indent="-514350">
              <a:buFont typeface="+mj-lt"/>
              <a:buAutoNum type="romanUcPeriod"/>
            </a:pPr>
            <a:r>
              <a:rPr lang="en-US" smtClean="0"/>
              <a:t>Tổng quan dự án</a:t>
            </a:r>
          </a:p>
          <a:p>
            <a:pPr marL="514350" indent="-514350">
              <a:buFont typeface="+mj-lt"/>
              <a:buAutoNum type="romanUcPeriod"/>
            </a:pPr>
            <a:r>
              <a:rPr lang="en-US" smtClean="0"/>
              <a:t>Yêu cầu dự án</a:t>
            </a:r>
          </a:p>
          <a:p>
            <a:pPr marL="514350" indent="-514350">
              <a:buFont typeface="+mj-lt"/>
              <a:buAutoNum type="romanUcPeriod"/>
            </a:pPr>
            <a:r>
              <a:rPr lang="en-US" smtClean="0"/>
              <a:t>Thiết kế hệ thống</a:t>
            </a:r>
          </a:p>
          <a:p>
            <a:pPr marL="514350" indent="-514350">
              <a:buFont typeface="+mj-lt"/>
              <a:buAutoNum type="romanUcPeriod"/>
            </a:pPr>
            <a:r>
              <a:rPr lang="en-US" smtClean="0"/>
              <a:t>Kết quả chương trình</a:t>
            </a:r>
          </a:p>
          <a:p>
            <a:pPr marL="514350" indent="-514350">
              <a:buFont typeface="+mj-lt"/>
              <a:buAutoNum type="romanUcPeriod"/>
            </a:pPr>
            <a:r>
              <a:rPr lang="en-US" smtClean="0"/>
              <a:t>Tổng kết</a:t>
            </a:r>
          </a:p>
          <a:p>
            <a:pPr marL="514350" indent="-514350">
              <a:buFont typeface="+mj-lt"/>
              <a:buAutoNum type="romanUcPeriod"/>
            </a:pPr>
            <a:r>
              <a:rPr lang="en-US" smtClean="0"/>
              <a:t>Tài liệu tham khảo</a:t>
            </a:r>
          </a:p>
        </p:txBody>
      </p:sp>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b="0" cap="none" spc="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499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4.1 Giao diện trang quản trị hệ thống</a:t>
            </a:r>
            <a:endParaRPr lang="en-US"/>
          </a:p>
        </p:txBody>
      </p:sp>
      <p:pic>
        <p:nvPicPr>
          <p:cNvPr id="4" name="duantuthien-trangquantrih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45921" y="1488383"/>
            <a:ext cx="8900160" cy="5025822"/>
          </a:xfrm>
        </p:spPr>
      </p:pic>
      <p:sp>
        <p:nvSpPr>
          <p:cNvPr id="5" name="Rectangle 4"/>
          <p:cNvSpPr/>
          <p:nvPr/>
        </p:nvSpPr>
        <p:spPr>
          <a:xfrm>
            <a:off x="11353800" y="6423388"/>
            <a:ext cx="310936" cy="230832"/>
          </a:xfrm>
          <a:prstGeom prst="rect">
            <a:avLst/>
          </a:prstGeom>
          <a:noFill/>
        </p:spPr>
        <p:txBody>
          <a:bodyPr wrap="square" lIns="91440" tIns="45720" rIns="91440" bIns="45720">
            <a:spAutoFit/>
          </a:bodyPr>
          <a:lstStyle/>
          <a:p>
            <a:pPr algn="ctr"/>
            <a:r>
              <a:rPr lang="en-US" sz="900" b="0" cap="none" spc="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20</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9391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4.2 Chức năng đăng nhập </a:t>
            </a:r>
            <a:endParaRPr lang="en-US"/>
          </a:p>
        </p:txBody>
      </p:sp>
      <p:pic>
        <p:nvPicPr>
          <p:cNvPr id="4" name="duantuthien-logi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02192" y="1520158"/>
            <a:ext cx="8787618" cy="4962272"/>
          </a:xfrm>
        </p:spPr>
      </p:pic>
      <p:sp>
        <p:nvSpPr>
          <p:cNvPr id="5" name="Rectangle 4"/>
          <p:cNvSpPr/>
          <p:nvPr/>
        </p:nvSpPr>
        <p:spPr>
          <a:xfrm>
            <a:off x="11353800" y="6423388"/>
            <a:ext cx="310936" cy="230832"/>
          </a:xfrm>
          <a:prstGeom prst="rect">
            <a:avLst/>
          </a:prstGeom>
          <a:noFill/>
        </p:spPr>
        <p:txBody>
          <a:bodyPr wrap="square" lIns="91440" tIns="45720" rIns="91440" bIns="45720">
            <a:spAutoFit/>
          </a:bodyPr>
          <a:lstStyle/>
          <a:p>
            <a:pPr algn="ctr"/>
            <a:r>
              <a:rPr lang="en-US" sz="900" b="0" cap="none" spc="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21</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70260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4.3 Chức năng đăng ký</a:t>
            </a:r>
            <a:endParaRPr lang="en-US"/>
          </a:p>
        </p:txBody>
      </p:sp>
      <p:pic>
        <p:nvPicPr>
          <p:cNvPr id="5" name="duantuthien-signu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97276" y="1517382"/>
            <a:ext cx="8797450" cy="4967824"/>
          </a:xfrm>
        </p:spPr>
      </p:pic>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b="0" cap="none" spc="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22</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90178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4.4 Chức năng tìm kiếm &amp; Tìm kiếm theo danh mục </a:t>
            </a:r>
            <a:endParaRPr lang="en-US"/>
          </a:p>
        </p:txBody>
      </p:sp>
      <p:pic>
        <p:nvPicPr>
          <p:cNvPr id="4" name="duantuthien-timkie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25954" y="1477108"/>
            <a:ext cx="8940094" cy="5048372"/>
          </a:xfrm>
        </p:spPr>
      </p:pic>
      <p:sp>
        <p:nvSpPr>
          <p:cNvPr id="5" name="Rectangle 4"/>
          <p:cNvSpPr/>
          <p:nvPr/>
        </p:nvSpPr>
        <p:spPr>
          <a:xfrm>
            <a:off x="11353800" y="6423388"/>
            <a:ext cx="310936" cy="230832"/>
          </a:xfrm>
          <a:prstGeom prst="rect">
            <a:avLst/>
          </a:prstGeom>
          <a:noFill/>
        </p:spPr>
        <p:txBody>
          <a:bodyPr wrap="square" lIns="91440" tIns="45720" rIns="91440" bIns="45720">
            <a:spAutoFit/>
          </a:bodyPr>
          <a:lstStyle/>
          <a:p>
            <a:pPr algn="ctr"/>
            <a:r>
              <a:rPr lang="en-US" sz="900" b="0" cap="none" spc="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23</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694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4.5 Chức năng quyên góp trực tuyến </a:t>
            </a:r>
            <a:endParaRPr lang="en-US"/>
          </a:p>
        </p:txBody>
      </p:sp>
      <p:pic>
        <p:nvPicPr>
          <p:cNvPr id="5" name="duantuthien-thanhtoa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72363" y="1503314"/>
            <a:ext cx="8847276" cy="4995960"/>
          </a:xfrm>
        </p:spPr>
      </p:pic>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b="0" cap="none" spc="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24</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5619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10"/>
          <p:cNvSpPr/>
          <p:nvPr/>
        </p:nvSpPr>
        <p:spPr>
          <a:xfrm>
            <a:off x="3535366" y="1854174"/>
            <a:ext cx="5655212" cy="5003826"/>
          </a:xfrm>
          <a:custGeom>
            <a:avLst/>
            <a:gdLst>
              <a:gd name="connsiteX0" fmla="*/ 2686910 w 5373858"/>
              <a:gd name="connsiteY0" fmla="*/ 0 h 4754880"/>
              <a:gd name="connsiteX1" fmla="*/ 2686948 w 5373858"/>
              <a:gd name="connsiteY1" fmla="*/ 0 h 4754880"/>
              <a:gd name="connsiteX2" fmla="*/ 2961652 w 5373858"/>
              <a:gd name="connsiteY2" fmla="*/ 13872 h 4754880"/>
              <a:gd name="connsiteX3" fmla="*/ 5373858 w 5373858"/>
              <a:gd name="connsiteY3" fmla="*/ 2686928 h 4754880"/>
              <a:gd name="connsiteX4" fmla="*/ 4586875 w 5373858"/>
              <a:gd name="connsiteY4" fmla="*/ 4586874 h 4754880"/>
              <a:gd name="connsiteX5" fmla="*/ 4402022 w 5373858"/>
              <a:gd name="connsiteY5" fmla="*/ 4754880 h 4754880"/>
              <a:gd name="connsiteX6" fmla="*/ 971837 w 5373858"/>
              <a:gd name="connsiteY6" fmla="*/ 4754880 h 4754880"/>
              <a:gd name="connsiteX7" fmla="*/ 786984 w 5373858"/>
              <a:gd name="connsiteY7" fmla="*/ 4586874 h 4754880"/>
              <a:gd name="connsiteX8" fmla="*/ 0 w 5373858"/>
              <a:gd name="connsiteY8" fmla="*/ 2686928 h 4754880"/>
              <a:gd name="connsiteX9" fmla="*/ 2412206 w 5373858"/>
              <a:gd name="connsiteY9" fmla="*/ 13872 h 47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858" h="4754880">
                <a:moveTo>
                  <a:pt x="2686910" y="0"/>
                </a:moveTo>
                <a:lnTo>
                  <a:pt x="2686948" y="0"/>
                </a:lnTo>
                <a:lnTo>
                  <a:pt x="2961652" y="13872"/>
                </a:lnTo>
                <a:cubicBezTo>
                  <a:pt x="4316552" y="151469"/>
                  <a:pt x="5373858" y="1295725"/>
                  <a:pt x="5373858" y="2686928"/>
                </a:cubicBezTo>
                <a:cubicBezTo>
                  <a:pt x="5373858" y="3428903"/>
                  <a:pt x="5073113" y="4100636"/>
                  <a:pt x="4586875" y="4586874"/>
                </a:cubicBezTo>
                <a:lnTo>
                  <a:pt x="4402022" y="4754880"/>
                </a:lnTo>
                <a:lnTo>
                  <a:pt x="971837" y="4754880"/>
                </a:lnTo>
                <a:lnTo>
                  <a:pt x="786984" y="4586874"/>
                </a:lnTo>
                <a:cubicBezTo>
                  <a:pt x="300745" y="4100636"/>
                  <a:pt x="0" y="3428903"/>
                  <a:pt x="0" y="2686928"/>
                </a:cubicBezTo>
                <a:cubicBezTo>
                  <a:pt x="0" y="1295725"/>
                  <a:pt x="1057306" y="151469"/>
                  <a:pt x="2412206" y="13872"/>
                </a:cubicBezTo>
                <a:close/>
              </a:path>
            </a:pathLst>
          </a:cu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334751" y="6422936"/>
            <a:ext cx="316668" cy="230832"/>
          </a:xfrm>
          <a:prstGeom prst="rect">
            <a:avLst/>
          </a:prstGeom>
          <a:noFill/>
        </p:spPr>
        <p:txBody>
          <a:bodyPr wrap="square" lIns="91440" tIns="45720" rIns="91440" bIns="45720">
            <a:spAutoFit/>
          </a:bodyPr>
          <a:lstStyle/>
          <a:p>
            <a:pPr algn="ctr"/>
            <a:r>
              <a:rPr lang="en-US" sz="900" smtClean="0">
                <a:ln w="0"/>
                <a:effectLst>
                  <a:outerShdw blurRad="38100" dist="19050" dir="2700000" algn="tl" rotWithShape="0">
                    <a:schemeClr val="dk1">
                      <a:alpha val="40000"/>
                    </a:schemeClr>
                  </a:outerShdw>
                </a:effectLst>
              </a:rPr>
              <a:t>25</a:t>
            </a:r>
            <a:endParaRPr lang="en-US" sz="900" b="0" cap="none" spc="0">
              <a:ln w="0"/>
              <a:effectLst>
                <a:outerShdw blurRad="38100" dist="19050" dir="2700000" algn="tl" rotWithShape="0">
                  <a:schemeClr val="dk1">
                    <a:alpha val="40000"/>
                  </a:schemeClr>
                </a:outerShdw>
              </a:effectLst>
            </a:endParaRPr>
          </a:p>
        </p:txBody>
      </p:sp>
      <p:sp>
        <p:nvSpPr>
          <p:cNvPr id="5" name="Rectangle 4"/>
          <p:cNvSpPr/>
          <p:nvPr/>
        </p:nvSpPr>
        <p:spPr>
          <a:xfrm>
            <a:off x="3961767" y="347520"/>
            <a:ext cx="4541180" cy="923330"/>
          </a:xfrm>
          <a:prstGeom prst="rect">
            <a:avLst/>
          </a:prstGeom>
          <a:noFill/>
        </p:spPr>
        <p:txBody>
          <a:bodyPr wrap="none" lIns="91440" tIns="45720" rIns="91440" bIns="45720">
            <a:spAutoFit/>
          </a:bodyPr>
          <a:lstStyle/>
          <a:p>
            <a:pPr algn="ctr"/>
            <a:r>
              <a:rPr lang="en-US" sz="5400" smtClean="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Times New Roman" panose="02020603050405020304" pitchFamily="18" charset="0"/>
              </a:rPr>
              <a:t>V. TỔNG KẾT</a:t>
            </a:r>
            <a:endParaRPr lang="en-US" sz="5400" b="0" cap="none" spc="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Times New Roman" panose="02020603050405020304" pitchFamily="18" charset="0"/>
            </a:endParaRPr>
          </a:p>
        </p:txBody>
      </p:sp>
    </p:spTree>
    <p:extLst>
      <p:ext uri="{BB962C8B-B14F-4D97-AF65-F5344CB8AC3E}">
        <p14:creationId xmlns:p14="http://schemas.microsoft.com/office/powerpoint/2010/main" val="2557589663"/>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5.1 Kết quả đạt được</a:t>
            </a:r>
            <a:endParaRPr lang="en-US"/>
          </a:p>
        </p:txBody>
      </p:sp>
      <p:sp>
        <p:nvSpPr>
          <p:cNvPr id="3" name="Content Placeholder 2"/>
          <p:cNvSpPr>
            <a:spLocks noGrp="1"/>
          </p:cNvSpPr>
          <p:nvPr>
            <p:ph idx="1"/>
          </p:nvPr>
        </p:nvSpPr>
        <p:spPr/>
        <p:txBody>
          <a:bodyPr/>
          <a:lstStyle/>
          <a:p>
            <a:r>
              <a:rPr lang="en-US" smtClean="0"/>
              <a:t>Vận dụng các kiến thức đã học được để xây dựng website</a:t>
            </a:r>
          </a:p>
          <a:p>
            <a:pPr lvl="0"/>
            <a:r>
              <a:rPr lang="en-US"/>
              <a:t>Đảm bảo các chức năng cơ bản của website : nhà hảo tâm có thể đăng ký, đăng nhập , xem đợt quyên góp, tìm kiếm, quyên góp;quản trị viên có thể quản lý các danh mục, nhà tổ chức, quỹ quyên góp, lượt quyên góp, tài </a:t>
            </a:r>
            <a:r>
              <a:rPr lang="en-US" smtClean="0"/>
              <a:t>khoản</a:t>
            </a:r>
          </a:p>
          <a:p>
            <a:r>
              <a:rPr lang="en-US" smtClean="0"/>
              <a:t>Phân quyền người dùng có bảo mật</a:t>
            </a:r>
          </a:p>
          <a:p>
            <a:r>
              <a:rPr lang="en-US" smtClean="0"/>
              <a:t>Biết cách áp dụng một số API và thư viện bên ngoài (Mail API,thư viện mã hóa mật khẩu apache common,…)</a:t>
            </a:r>
          </a:p>
          <a:p>
            <a:r>
              <a:rPr lang="en-US" smtClean="0"/>
              <a:t>Website có khả năng tương thích responsive cao trên nhiều thiết bị .</a:t>
            </a:r>
          </a:p>
          <a:p>
            <a:r>
              <a:rPr lang="en-US" smtClean="0"/>
              <a:t>Kiểm tra tính hợp lệ của dữ liệu trước khi gửi lên server</a:t>
            </a:r>
            <a:endParaRPr lang="en-US"/>
          </a:p>
        </p:txBody>
      </p:sp>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b="0" cap="none" spc="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26</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822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5.2 Hạn chế</a:t>
            </a:r>
            <a:endParaRPr lang="en-US"/>
          </a:p>
        </p:txBody>
      </p:sp>
      <p:sp>
        <p:nvSpPr>
          <p:cNvPr id="3" name="Content Placeholder 2"/>
          <p:cNvSpPr>
            <a:spLocks noGrp="1"/>
          </p:cNvSpPr>
          <p:nvPr>
            <p:ph idx="1"/>
          </p:nvPr>
        </p:nvSpPr>
        <p:spPr/>
        <p:txBody>
          <a:bodyPr/>
          <a:lstStyle/>
          <a:p>
            <a:pPr lvl="0"/>
            <a:r>
              <a:rPr lang="en-US"/>
              <a:t>Do thời gian và kiến thức thực tế chưa sâu, nên những nghiệp vụ chưa dược đáp ứng đầy </a:t>
            </a:r>
            <a:r>
              <a:rPr lang="en-US" smtClean="0"/>
              <a:t>đủ</a:t>
            </a:r>
          </a:p>
          <a:p>
            <a:r>
              <a:rPr lang="en-US"/>
              <a:t>Kiểm soát dữ liệu ở một số trường thông tin nhập vào còn chưa được chặt chẽ. </a:t>
            </a:r>
          </a:p>
          <a:p>
            <a:r>
              <a:rPr lang="en-US"/>
              <a:t>Nhiều chức năng còn hạn chế. </a:t>
            </a:r>
          </a:p>
          <a:p>
            <a:pPr lvl="0"/>
            <a:endParaRPr lang="en-US"/>
          </a:p>
        </p:txBody>
      </p:sp>
      <p:sp>
        <p:nvSpPr>
          <p:cNvPr id="4" name="Rectangle 3"/>
          <p:cNvSpPr/>
          <p:nvPr/>
        </p:nvSpPr>
        <p:spPr>
          <a:xfrm>
            <a:off x="11361420" y="6423388"/>
            <a:ext cx="310936" cy="230832"/>
          </a:xfrm>
          <a:prstGeom prst="rect">
            <a:avLst/>
          </a:prstGeom>
          <a:noFill/>
        </p:spPr>
        <p:txBody>
          <a:bodyPr wrap="square" lIns="91440" tIns="45720" rIns="91440" bIns="45720">
            <a:spAutoFit/>
          </a:bodyPr>
          <a:lstStyle/>
          <a:p>
            <a:pPr algn="ctr"/>
            <a:r>
              <a:rPr lang="en-US" sz="900" b="0" cap="none" spc="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27</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052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5.3 Hướng phát triển</a:t>
            </a:r>
            <a:endParaRPr lang="en-US"/>
          </a:p>
        </p:txBody>
      </p:sp>
      <p:sp>
        <p:nvSpPr>
          <p:cNvPr id="3" name="Content Placeholder 2"/>
          <p:cNvSpPr>
            <a:spLocks noGrp="1"/>
          </p:cNvSpPr>
          <p:nvPr>
            <p:ph idx="1"/>
          </p:nvPr>
        </p:nvSpPr>
        <p:spPr/>
        <p:txBody>
          <a:bodyPr/>
          <a:lstStyle/>
          <a:p>
            <a:pPr lvl="0"/>
            <a:r>
              <a:rPr lang="en-US"/>
              <a:t>Bổ sung thêm một số tính năng mới ( đăng nhập bằng tài khoản facebook, gmail, . . </a:t>
            </a:r>
            <a:r>
              <a:rPr lang="en-US" smtClean="0"/>
              <a:t>.vv)</a:t>
            </a:r>
            <a:endParaRPr lang="en-US"/>
          </a:p>
          <a:p>
            <a:pPr lvl="0"/>
            <a:r>
              <a:rPr lang="vi-VN"/>
              <a:t>Bổ sung hiệu ứng sinh động, hấp dẫn cho trang web</a:t>
            </a:r>
            <a:endParaRPr lang="en-US"/>
          </a:p>
          <a:p>
            <a:pPr lvl="0"/>
            <a:r>
              <a:rPr lang="en-US"/>
              <a:t>Tăng tính bảo mật</a:t>
            </a:r>
          </a:p>
          <a:p>
            <a:pPr marL="0" lvl="0" indent="0">
              <a:buNone/>
            </a:pPr>
            <a:endParaRPr lang="en-US"/>
          </a:p>
        </p:txBody>
      </p:sp>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b="0" cap="none" spc="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28</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55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10"/>
          <p:cNvSpPr/>
          <p:nvPr/>
        </p:nvSpPr>
        <p:spPr>
          <a:xfrm>
            <a:off x="3535366" y="1854174"/>
            <a:ext cx="5655212" cy="5003826"/>
          </a:xfrm>
          <a:custGeom>
            <a:avLst/>
            <a:gdLst>
              <a:gd name="connsiteX0" fmla="*/ 2686910 w 5373858"/>
              <a:gd name="connsiteY0" fmla="*/ 0 h 4754880"/>
              <a:gd name="connsiteX1" fmla="*/ 2686948 w 5373858"/>
              <a:gd name="connsiteY1" fmla="*/ 0 h 4754880"/>
              <a:gd name="connsiteX2" fmla="*/ 2961652 w 5373858"/>
              <a:gd name="connsiteY2" fmla="*/ 13872 h 4754880"/>
              <a:gd name="connsiteX3" fmla="*/ 5373858 w 5373858"/>
              <a:gd name="connsiteY3" fmla="*/ 2686928 h 4754880"/>
              <a:gd name="connsiteX4" fmla="*/ 4586875 w 5373858"/>
              <a:gd name="connsiteY4" fmla="*/ 4586874 h 4754880"/>
              <a:gd name="connsiteX5" fmla="*/ 4402022 w 5373858"/>
              <a:gd name="connsiteY5" fmla="*/ 4754880 h 4754880"/>
              <a:gd name="connsiteX6" fmla="*/ 971837 w 5373858"/>
              <a:gd name="connsiteY6" fmla="*/ 4754880 h 4754880"/>
              <a:gd name="connsiteX7" fmla="*/ 786984 w 5373858"/>
              <a:gd name="connsiteY7" fmla="*/ 4586874 h 4754880"/>
              <a:gd name="connsiteX8" fmla="*/ 0 w 5373858"/>
              <a:gd name="connsiteY8" fmla="*/ 2686928 h 4754880"/>
              <a:gd name="connsiteX9" fmla="*/ 2412206 w 5373858"/>
              <a:gd name="connsiteY9" fmla="*/ 13872 h 47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858" h="4754880">
                <a:moveTo>
                  <a:pt x="2686910" y="0"/>
                </a:moveTo>
                <a:lnTo>
                  <a:pt x="2686948" y="0"/>
                </a:lnTo>
                <a:lnTo>
                  <a:pt x="2961652" y="13872"/>
                </a:lnTo>
                <a:cubicBezTo>
                  <a:pt x="4316552" y="151469"/>
                  <a:pt x="5373858" y="1295725"/>
                  <a:pt x="5373858" y="2686928"/>
                </a:cubicBezTo>
                <a:cubicBezTo>
                  <a:pt x="5373858" y="3428903"/>
                  <a:pt x="5073113" y="4100636"/>
                  <a:pt x="4586875" y="4586874"/>
                </a:cubicBezTo>
                <a:lnTo>
                  <a:pt x="4402022" y="4754880"/>
                </a:lnTo>
                <a:lnTo>
                  <a:pt x="971837" y="4754880"/>
                </a:lnTo>
                <a:lnTo>
                  <a:pt x="786984" y="4586874"/>
                </a:lnTo>
                <a:cubicBezTo>
                  <a:pt x="300745" y="4100636"/>
                  <a:pt x="0" y="3428903"/>
                  <a:pt x="0" y="2686928"/>
                </a:cubicBezTo>
                <a:cubicBezTo>
                  <a:pt x="0" y="1295725"/>
                  <a:pt x="1057306" y="151469"/>
                  <a:pt x="2412206" y="13872"/>
                </a:cubicBezTo>
                <a:close/>
              </a:path>
            </a:pathLst>
          </a:cu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334751" y="6422936"/>
            <a:ext cx="316668" cy="230832"/>
          </a:xfrm>
          <a:prstGeom prst="rect">
            <a:avLst/>
          </a:prstGeom>
          <a:noFill/>
        </p:spPr>
        <p:txBody>
          <a:bodyPr wrap="square" lIns="91440" tIns="45720" rIns="91440" bIns="45720">
            <a:spAutoFit/>
          </a:bodyPr>
          <a:lstStyle/>
          <a:p>
            <a:pPr algn="ctr"/>
            <a:r>
              <a:rPr lang="en-US" sz="900" smtClean="0">
                <a:ln w="0"/>
                <a:effectLst>
                  <a:outerShdw blurRad="38100" dist="19050" dir="2700000" algn="tl" rotWithShape="0">
                    <a:schemeClr val="dk1">
                      <a:alpha val="40000"/>
                    </a:schemeClr>
                  </a:outerShdw>
                </a:effectLst>
              </a:rPr>
              <a:t>29</a:t>
            </a:r>
            <a:endParaRPr lang="en-US" sz="900" b="0" cap="none" spc="0">
              <a:ln w="0"/>
              <a:effectLst>
                <a:outerShdw blurRad="38100" dist="19050" dir="2700000" algn="tl" rotWithShape="0">
                  <a:schemeClr val="dk1">
                    <a:alpha val="40000"/>
                  </a:schemeClr>
                </a:outerShdw>
              </a:effectLst>
            </a:endParaRPr>
          </a:p>
        </p:txBody>
      </p:sp>
      <p:sp>
        <p:nvSpPr>
          <p:cNvPr id="5" name="Rectangle 4"/>
          <p:cNvSpPr/>
          <p:nvPr/>
        </p:nvSpPr>
        <p:spPr>
          <a:xfrm>
            <a:off x="1839974" y="347520"/>
            <a:ext cx="8784777" cy="923330"/>
          </a:xfrm>
          <a:prstGeom prst="rect">
            <a:avLst/>
          </a:prstGeom>
          <a:noFill/>
        </p:spPr>
        <p:txBody>
          <a:bodyPr wrap="none" lIns="91440" tIns="45720" rIns="91440" bIns="45720">
            <a:spAutoFit/>
          </a:bodyPr>
          <a:lstStyle/>
          <a:p>
            <a:pPr algn="ctr"/>
            <a:r>
              <a:rPr lang="en-US" sz="5400" smtClean="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Times New Roman" panose="02020603050405020304" pitchFamily="18" charset="0"/>
              </a:rPr>
              <a:t>VI.TÀI LIỆU THAM KHẢO</a:t>
            </a:r>
            <a:endParaRPr lang="en-US" sz="5400" b="0" cap="none" spc="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Times New Roman" panose="02020603050405020304" pitchFamily="18" charset="0"/>
            </a:endParaRPr>
          </a:p>
        </p:txBody>
      </p:sp>
    </p:spTree>
    <p:extLst>
      <p:ext uri="{BB962C8B-B14F-4D97-AF65-F5344CB8AC3E}">
        <p14:creationId xmlns:p14="http://schemas.microsoft.com/office/powerpoint/2010/main" val="1130047212"/>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10"/>
          <p:cNvSpPr/>
          <p:nvPr/>
        </p:nvSpPr>
        <p:spPr>
          <a:xfrm>
            <a:off x="3535366" y="1854174"/>
            <a:ext cx="5655212" cy="5003826"/>
          </a:xfrm>
          <a:custGeom>
            <a:avLst/>
            <a:gdLst>
              <a:gd name="connsiteX0" fmla="*/ 2686910 w 5373858"/>
              <a:gd name="connsiteY0" fmla="*/ 0 h 4754880"/>
              <a:gd name="connsiteX1" fmla="*/ 2686948 w 5373858"/>
              <a:gd name="connsiteY1" fmla="*/ 0 h 4754880"/>
              <a:gd name="connsiteX2" fmla="*/ 2961652 w 5373858"/>
              <a:gd name="connsiteY2" fmla="*/ 13872 h 4754880"/>
              <a:gd name="connsiteX3" fmla="*/ 5373858 w 5373858"/>
              <a:gd name="connsiteY3" fmla="*/ 2686928 h 4754880"/>
              <a:gd name="connsiteX4" fmla="*/ 4586875 w 5373858"/>
              <a:gd name="connsiteY4" fmla="*/ 4586874 h 4754880"/>
              <a:gd name="connsiteX5" fmla="*/ 4402022 w 5373858"/>
              <a:gd name="connsiteY5" fmla="*/ 4754880 h 4754880"/>
              <a:gd name="connsiteX6" fmla="*/ 971837 w 5373858"/>
              <a:gd name="connsiteY6" fmla="*/ 4754880 h 4754880"/>
              <a:gd name="connsiteX7" fmla="*/ 786984 w 5373858"/>
              <a:gd name="connsiteY7" fmla="*/ 4586874 h 4754880"/>
              <a:gd name="connsiteX8" fmla="*/ 0 w 5373858"/>
              <a:gd name="connsiteY8" fmla="*/ 2686928 h 4754880"/>
              <a:gd name="connsiteX9" fmla="*/ 2412206 w 5373858"/>
              <a:gd name="connsiteY9" fmla="*/ 13872 h 47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858" h="4754880">
                <a:moveTo>
                  <a:pt x="2686910" y="0"/>
                </a:moveTo>
                <a:lnTo>
                  <a:pt x="2686948" y="0"/>
                </a:lnTo>
                <a:lnTo>
                  <a:pt x="2961652" y="13872"/>
                </a:lnTo>
                <a:cubicBezTo>
                  <a:pt x="4316552" y="151469"/>
                  <a:pt x="5373858" y="1295725"/>
                  <a:pt x="5373858" y="2686928"/>
                </a:cubicBezTo>
                <a:cubicBezTo>
                  <a:pt x="5373858" y="3428903"/>
                  <a:pt x="5073113" y="4100636"/>
                  <a:pt x="4586875" y="4586874"/>
                </a:cubicBezTo>
                <a:lnTo>
                  <a:pt x="4402022" y="4754880"/>
                </a:lnTo>
                <a:lnTo>
                  <a:pt x="971837" y="4754880"/>
                </a:lnTo>
                <a:lnTo>
                  <a:pt x="786984" y="4586874"/>
                </a:lnTo>
                <a:cubicBezTo>
                  <a:pt x="300745" y="4100636"/>
                  <a:pt x="0" y="3428903"/>
                  <a:pt x="0" y="2686928"/>
                </a:cubicBezTo>
                <a:cubicBezTo>
                  <a:pt x="0" y="1295725"/>
                  <a:pt x="1057306" y="151469"/>
                  <a:pt x="2412206" y="13872"/>
                </a:cubicBezTo>
                <a:close/>
              </a:path>
            </a:pathLst>
          </a:cu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353801" y="6432461"/>
            <a:ext cx="316668" cy="230832"/>
          </a:xfrm>
          <a:prstGeom prst="rect">
            <a:avLst/>
          </a:prstGeom>
          <a:noFill/>
        </p:spPr>
        <p:txBody>
          <a:bodyPr wrap="square" lIns="91440" tIns="45720" rIns="91440" bIns="45720">
            <a:spAutoFit/>
          </a:bodyPr>
          <a:lstStyle/>
          <a:p>
            <a:pPr algn="ctr"/>
            <a:r>
              <a:rPr lang="en-US" sz="900" b="0" cap="none" spc="0" smtClean="0">
                <a:ln w="0"/>
                <a:effectLst>
                  <a:outerShdw blurRad="38100" dist="19050" dir="2700000" algn="tl" rotWithShape="0">
                    <a:schemeClr val="dk1">
                      <a:alpha val="40000"/>
                    </a:schemeClr>
                  </a:outerShdw>
                </a:effectLst>
              </a:rPr>
              <a:t>3</a:t>
            </a:r>
            <a:endParaRPr lang="en-US" sz="900" b="0" cap="none" spc="0">
              <a:ln w="0"/>
              <a:effectLst>
                <a:outerShdw blurRad="38100" dist="19050" dir="2700000" algn="tl" rotWithShape="0">
                  <a:schemeClr val="dk1">
                    <a:alpha val="40000"/>
                  </a:schemeClr>
                </a:outerShdw>
              </a:effectLst>
            </a:endParaRPr>
          </a:p>
        </p:txBody>
      </p:sp>
      <p:sp>
        <p:nvSpPr>
          <p:cNvPr id="5" name="Rectangle 4"/>
          <p:cNvSpPr/>
          <p:nvPr/>
        </p:nvSpPr>
        <p:spPr>
          <a:xfrm>
            <a:off x="2429863" y="347520"/>
            <a:ext cx="7604967" cy="923330"/>
          </a:xfrm>
          <a:prstGeom prst="rect">
            <a:avLst/>
          </a:prstGeom>
          <a:noFill/>
        </p:spPr>
        <p:txBody>
          <a:bodyPr wrap="none" lIns="91440" tIns="45720" rIns="91440" bIns="45720">
            <a:spAutoFit/>
          </a:bodyPr>
          <a:lstStyle/>
          <a:p>
            <a:pPr algn="ctr"/>
            <a:r>
              <a:rPr lang="en-US" sz="5400" smtClean="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Arial" panose="020B0604020202020204" pitchFamily="34" charset="0"/>
              </a:rPr>
              <a:t>I.TỔNG QUAN DỰ ÁN</a:t>
            </a:r>
            <a:endParaRPr lang="en-US" sz="5400" b="0" cap="none" spc="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955601"/>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 Tài liệu tham khảo</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smtClean="0"/>
              <a:t>Trang web momo ví nhân ái </a:t>
            </a:r>
            <a:r>
              <a:rPr lang="en-US" u="sng">
                <a:hlinkClick r:id="rId3"/>
              </a:rPr>
              <a:t>https://momo. </a:t>
            </a:r>
            <a:r>
              <a:rPr lang="en-US" u="sng" smtClean="0">
                <a:hlinkClick r:id="rId3"/>
              </a:rPr>
              <a:t>vn/vi-nhan-ai</a:t>
            </a:r>
            <a:endParaRPr lang="en-US" u="sng" smtClean="0"/>
          </a:p>
          <a:p>
            <a:pPr marL="457200" indent="-457200">
              <a:buFont typeface="+mj-lt"/>
              <a:buAutoNum type="arabicPeriod"/>
            </a:pPr>
            <a:r>
              <a:rPr lang="en-US"/>
              <a:t>Trang web quỹ đạo phật ngày nay </a:t>
            </a:r>
            <a:r>
              <a:rPr lang="en-US">
                <a:hlinkClick r:id="rId4"/>
              </a:rPr>
              <a:t>https://quydaophatngaynay.org</a:t>
            </a:r>
            <a:r>
              <a:rPr lang="en-US" smtClean="0">
                <a:hlinkClick r:id="rId4"/>
              </a:rPr>
              <a:t>/</a:t>
            </a:r>
            <a:endParaRPr lang="en-US" smtClean="0"/>
          </a:p>
          <a:p>
            <a:pPr marL="457200" indent="-457200">
              <a:buFont typeface="+mj-lt"/>
              <a:buAutoNum type="arabicPeriod"/>
            </a:pPr>
            <a:r>
              <a:rPr lang="en-US"/>
              <a:t>Tài liệu thiết kế website </a:t>
            </a:r>
            <a:r>
              <a:rPr lang="en-US"/>
              <a:t>theo </a:t>
            </a:r>
            <a:r>
              <a:rPr lang="en-US" smtClean="0"/>
              <a:t>Bootstrap</a:t>
            </a:r>
          </a:p>
          <a:p>
            <a:pPr marL="0" indent="0">
              <a:buNone/>
            </a:pPr>
            <a:r>
              <a:rPr lang="en-US" smtClean="0">
                <a:hlinkClick r:id="rId5"/>
              </a:rPr>
              <a:t>https</a:t>
            </a:r>
            <a:r>
              <a:rPr lang="en-US">
                <a:hlinkClick r:id="rId5"/>
              </a:rPr>
              <a:t>://</a:t>
            </a:r>
            <a:r>
              <a:rPr lang="en-US">
                <a:hlinkClick r:id="rId5"/>
              </a:rPr>
              <a:t>getbootstrap.com/docs/5.0/getting-started/introduction</a:t>
            </a:r>
            <a:r>
              <a:rPr lang="en-US" smtClean="0">
                <a:hlinkClick r:id="rId5"/>
              </a:rPr>
              <a:t>/</a:t>
            </a:r>
            <a:endParaRPr lang="en-US" smtClean="0"/>
          </a:p>
          <a:p>
            <a:pPr marL="0" indent="0">
              <a:buNone/>
            </a:pPr>
            <a:endParaRPr lang="en-US"/>
          </a:p>
          <a:p>
            <a:pPr marL="0" indent="0">
              <a:buNone/>
            </a:pPr>
            <a:endParaRPr lang="en-US" smtClean="0"/>
          </a:p>
        </p:txBody>
      </p:sp>
      <p:sp>
        <p:nvSpPr>
          <p:cNvPr id="4" name="Rectangle 3"/>
          <p:cNvSpPr/>
          <p:nvPr/>
        </p:nvSpPr>
        <p:spPr>
          <a:xfrm>
            <a:off x="11353800" y="6423388"/>
            <a:ext cx="310936" cy="369332"/>
          </a:xfrm>
          <a:prstGeom prst="rect">
            <a:avLst/>
          </a:prstGeom>
          <a:noFill/>
        </p:spPr>
        <p:txBody>
          <a:bodyPr wrap="square" lIns="91440" tIns="45720" rIns="91440" bIns="45720">
            <a:spAutoFit/>
          </a:bodyPr>
          <a:lstStyle/>
          <a:p>
            <a:pPr algn="ctr"/>
            <a:r>
              <a:rPr lang="en-US" sz="90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30</a:t>
            </a:r>
          </a:p>
          <a:p>
            <a:pPr algn="ct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81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descr="https://anhdephd.vn/wp-content/uploads/2022/04/hinh-nen-powerpoint-slide-thank-you-trong-nhieu-tang-gi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106" y="561883"/>
            <a:ext cx="9998820" cy="56243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353800" y="6423388"/>
            <a:ext cx="310936" cy="230832"/>
          </a:xfrm>
          <a:prstGeom prst="rect">
            <a:avLst/>
          </a:prstGeom>
          <a:noFill/>
        </p:spPr>
        <p:txBody>
          <a:bodyPr wrap="square" lIns="91440" tIns="45720" rIns="91440" bIns="45720">
            <a:spAutoFit/>
          </a:bodyPr>
          <a:lstStyle/>
          <a:p>
            <a:pPr algn="ctr"/>
            <a:r>
              <a:rPr lang="en-US" sz="90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31</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7781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2062"/>
            <a:ext cx="10515600" cy="1325563"/>
          </a:xfrm>
        </p:spPr>
        <p:txBody>
          <a:bodyPr/>
          <a:lstStyle/>
          <a:p>
            <a:r>
              <a:rPr lang="en-US" smtClean="0"/>
              <a:t>1.1 Lý do chọn đề tài</a:t>
            </a:r>
            <a:endParaRPr lang="en-US"/>
          </a:p>
        </p:txBody>
      </p:sp>
      <p:sp>
        <p:nvSpPr>
          <p:cNvPr id="3" name="Content Placeholder 2"/>
          <p:cNvSpPr>
            <a:spLocks noGrp="1"/>
          </p:cNvSpPr>
          <p:nvPr>
            <p:ph idx="1"/>
          </p:nvPr>
        </p:nvSpPr>
        <p:spPr/>
        <p:txBody>
          <a:bodyPr/>
          <a:lstStyle/>
          <a:p>
            <a:r>
              <a:rPr lang="en-US" smtClean="0"/>
              <a:t>Tình trạng thiên tai,lũ lụt,dịch bệch liên tục diễn ra và những khó khăn của người dân,tổ chức,địa phương nơi đang diễn ra tình hình .</a:t>
            </a:r>
          </a:p>
          <a:p>
            <a:r>
              <a:rPr lang="en-US" smtClean="0"/>
              <a:t>Việc cần có một website uy tín,đảm bảo số tiền cứu trợ được sử dụng đúng mục đích và minh bạch và những cá nhân,tổ chức được quyên góp đều là những hoàn cảnh thực sự cần giúp đỡ.</a:t>
            </a:r>
            <a:endParaRPr lang="en-US"/>
          </a:p>
        </p:txBody>
      </p:sp>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11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1.2 Mục đích của đề tài</a:t>
            </a:r>
            <a:endParaRPr lang="en-US"/>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smtClean="0"/>
              <a:t> Xây dựng hệ thống website hỗ trợ và quản lý việc quyên góp từ thiện trực tuyến.</a:t>
            </a:r>
          </a:p>
          <a:p>
            <a:pPr>
              <a:buFont typeface="Wingdings" panose="05000000000000000000" pitchFamily="2" charset="2"/>
              <a:buChar char="ü"/>
            </a:pPr>
            <a:r>
              <a:rPr lang="en-US" smtClean="0"/>
              <a:t> Giúp thúc đẩy sự phát triển của hình thức quyên góp trực tuyến tiện lợi và dễ dàng hơn so với đến tận nơi để quyên góp.</a:t>
            </a:r>
          </a:p>
          <a:p>
            <a:pPr>
              <a:buFont typeface="Wingdings" panose="05000000000000000000" pitchFamily="2" charset="2"/>
              <a:buChar char="ü"/>
            </a:pPr>
            <a:r>
              <a:rPr lang="en-US" smtClean="0"/>
              <a:t> Giúp các nhà hảo tâm tiếp cận gần hơn đối với các hoàn cảnh trường hợp đang thật sự cần sự giúp đỡ.</a:t>
            </a:r>
            <a:endParaRPr lang="en-US"/>
          </a:p>
        </p:txBody>
      </p:sp>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052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1825625"/>
            <a:ext cx="5536474" cy="4351338"/>
          </a:xfrm>
        </p:spPr>
        <p:txBody>
          <a:bodyPr/>
          <a:lstStyle/>
          <a:p>
            <a:r>
              <a:rPr lang="en-US" smtClean="0"/>
              <a:t>Front end : HTML/CSS/Javascript với Bootstrap và Jquery Framework</a:t>
            </a:r>
          </a:p>
          <a:p>
            <a:r>
              <a:rPr lang="en-US" smtClean="0"/>
              <a:t>Back end :ngôn ngữ Java với công nghệ </a:t>
            </a:r>
            <a:r>
              <a:rPr lang="en-US" smtClean="0"/>
              <a:t>Servlet/JSP theo mô hình MVC</a:t>
            </a:r>
            <a:endParaRPr lang="en-US" smtClean="0"/>
          </a:p>
          <a:p>
            <a:r>
              <a:rPr lang="en-US" smtClean="0"/>
              <a:t>Database:MySQL Server</a:t>
            </a:r>
          </a:p>
          <a:p>
            <a:r>
              <a:rPr lang="en-US" smtClean="0"/>
              <a:t>Server: Apache Tomcat 9.0</a:t>
            </a:r>
          </a:p>
          <a:p>
            <a:r>
              <a:rPr lang="en-US" smtClean="0"/>
              <a:t>IDE : Eclipse</a:t>
            </a:r>
            <a:endParaRPr lang="en-US"/>
          </a:p>
        </p:txBody>
      </p:sp>
      <p:sp>
        <p:nvSpPr>
          <p:cNvPr id="5" name="Title 4"/>
          <p:cNvSpPr>
            <a:spLocks noGrp="1"/>
          </p:cNvSpPr>
          <p:nvPr>
            <p:ph type="title"/>
          </p:nvPr>
        </p:nvSpPr>
        <p:spPr/>
        <p:txBody>
          <a:bodyPr/>
          <a:lstStyle/>
          <a:p>
            <a:r>
              <a:rPr lang="en-US" smtClean="0"/>
              <a:t>1.3 Công nghệ và các công cụ sử dụng</a:t>
            </a:r>
            <a:endParaRPr lang="en-US"/>
          </a:p>
        </p:txBody>
      </p:sp>
      <p:grpSp>
        <p:nvGrpSpPr>
          <p:cNvPr id="6" name="Group 5"/>
          <p:cNvGrpSpPr/>
          <p:nvPr/>
        </p:nvGrpSpPr>
        <p:grpSpPr>
          <a:xfrm>
            <a:off x="7408310" y="1742815"/>
            <a:ext cx="673191" cy="993954"/>
            <a:chOff x="2182228" y="3557910"/>
            <a:chExt cx="673191" cy="993954"/>
          </a:xfrm>
        </p:grpSpPr>
        <p:pic>
          <p:nvPicPr>
            <p:cNvPr id="7" name="Picture 6"/>
            <p:cNvPicPr>
              <a:picLocks noChangeAspect="1"/>
            </p:cNvPicPr>
            <p:nvPr/>
          </p:nvPicPr>
          <p:blipFill>
            <a:blip r:embed="rId3"/>
            <a:stretch>
              <a:fillRect/>
            </a:stretch>
          </p:blipFill>
          <p:spPr>
            <a:xfrm>
              <a:off x="2209269" y="3557910"/>
              <a:ext cx="646150" cy="679056"/>
            </a:xfrm>
            <a:prstGeom prst="rect">
              <a:avLst/>
            </a:prstGeom>
          </p:spPr>
        </p:pic>
        <p:sp>
          <p:nvSpPr>
            <p:cNvPr id="8" name="TextBox 7"/>
            <p:cNvSpPr txBox="1"/>
            <p:nvPr/>
          </p:nvSpPr>
          <p:spPr>
            <a:xfrm>
              <a:off x="2182228" y="4182532"/>
              <a:ext cx="659155" cy="369332"/>
            </a:xfrm>
            <a:prstGeom prst="rect">
              <a:avLst/>
            </a:prstGeom>
            <a:noFill/>
          </p:spPr>
          <p:txBody>
            <a:bodyPr wrap="none" rtlCol="0">
              <a:spAutoFit/>
            </a:bodyPr>
            <a:lstStyle/>
            <a:p>
              <a:r>
                <a:rPr lang="en-US" noProof="1" smtClean="0">
                  <a:solidFill>
                    <a:schemeClr val="tx2"/>
                  </a:solidFill>
                  <a:latin typeface="Times New Roman" panose="02020603050405020304" pitchFamily="18" charset="0"/>
                  <a:cs typeface="Times New Roman" panose="02020603050405020304" pitchFamily="18" charset="0"/>
                </a:rPr>
                <a:t>Html</a:t>
              </a:r>
              <a:endParaRPr lang="en-US" dirty="0"/>
            </a:p>
          </p:txBody>
        </p:sp>
      </p:grpSp>
      <p:grpSp>
        <p:nvGrpSpPr>
          <p:cNvPr id="9" name="Group 8"/>
          <p:cNvGrpSpPr/>
          <p:nvPr/>
        </p:nvGrpSpPr>
        <p:grpSpPr>
          <a:xfrm>
            <a:off x="8514320" y="1810723"/>
            <a:ext cx="538932" cy="934237"/>
            <a:chOff x="2961096" y="3617955"/>
            <a:chExt cx="538932" cy="934237"/>
          </a:xfrm>
        </p:grpSpPr>
        <p:pic>
          <p:nvPicPr>
            <p:cNvPr id="10" name="Picture 2" descr="cs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1096" y="3617955"/>
              <a:ext cx="538932" cy="5389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74748" y="4182860"/>
              <a:ext cx="518091" cy="369332"/>
            </a:xfrm>
            <a:prstGeom prst="rect">
              <a:avLst/>
            </a:prstGeom>
            <a:noFill/>
          </p:spPr>
          <p:txBody>
            <a:bodyPr wrap="none" rtlCol="0">
              <a:spAutoFit/>
            </a:bodyPr>
            <a:lstStyle/>
            <a:p>
              <a:r>
                <a:rPr lang="en-US" noProof="1" smtClean="0">
                  <a:solidFill>
                    <a:schemeClr val="tx2"/>
                  </a:solidFill>
                  <a:latin typeface="Times New Roman" panose="02020603050405020304" pitchFamily="18" charset="0"/>
                  <a:cs typeface="Times New Roman" panose="02020603050405020304" pitchFamily="18" charset="0"/>
                </a:rPr>
                <a:t>Css</a:t>
              </a:r>
              <a:endParaRPr lang="en-US" dirty="0"/>
            </a:p>
          </p:txBody>
        </p:sp>
      </p:grpSp>
      <p:grpSp>
        <p:nvGrpSpPr>
          <p:cNvPr id="12" name="Group 11"/>
          <p:cNvGrpSpPr/>
          <p:nvPr/>
        </p:nvGrpSpPr>
        <p:grpSpPr>
          <a:xfrm>
            <a:off x="9486071" y="1766599"/>
            <a:ext cx="1018227" cy="992814"/>
            <a:chOff x="3721619" y="3563165"/>
            <a:chExt cx="1018227" cy="992814"/>
          </a:xfrm>
        </p:grpSpPr>
        <p:pic>
          <p:nvPicPr>
            <p:cNvPr id="13" name="Picture 12"/>
            <p:cNvPicPr>
              <a:picLocks noChangeAspect="1"/>
            </p:cNvPicPr>
            <p:nvPr/>
          </p:nvPicPr>
          <p:blipFill>
            <a:blip r:embed="rId5"/>
            <a:stretch>
              <a:fillRect/>
            </a:stretch>
          </p:blipFill>
          <p:spPr>
            <a:xfrm>
              <a:off x="3869616" y="3563165"/>
              <a:ext cx="695245" cy="713149"/>
            </a:xfrm>
            <a:prstGeom prst="rect">
              <a:avLst/>
            </a:prstGeom>
          </p:spPr>
        </p:pic>
        <p:sp>
          <p:nvSpPr>
            <p:cNvPr id="14" name="TextBox 13"/>
            <p:cNvSpPr txBox="1"/>
            <p:nvPr/>
          </p:nvSpPr>
          <p:spPr>
            <a:xfrm>
              <a:off x="3721619" y="4186647"/>
              <a:ext cx="1018227" cy="369332"/>
            </a:xfrm>
            <a:prstGeom prst="rect">
              <a:avLst/>
            </a:prstGeom>
            <a:noFill/>
          </p:spPr>
          <p:txBody>
            <a:bodyPr wrap="none" rtlCol="0">
              <a:spAutoFit/>
            </a:bodyPr>
            <a:lstStyle/>
            <a:p>
              <a:r>
                <a:rPr lang="en-US" noProof="1" smtClean="0">
                  <a:solidFill>
                    <a:schemeClr val="tx2"/>
                  </a:solidFill>
                  <a:latin typeface="Times New Roman" panose="02020603050405020304" pitchFamily="18" charset="0"/>
                  <a:cs typeface="Times New Roman" panose="02020603050405020304" pitchFamily="18" charset="0"/>
                </a:rPr>
                <a:t>Boostrap</a:t>
              </a:r>
              <a:endParaRPr lang="en-US" dirty="0"/>
            </a:p>
          </p:txBody>
        </p:sp>
      </p:grpSp>
      <p:grpSp>
        <p:nvGrpSpPr>
          <p:cNvPr id="15" name="Group 14"/>
          <p:cNvGrpSpPr/>
          <p:nvPr/>
        </p:nvGrpSpPr>
        <p:grpSpPr>
          <a:xfrm>
            <a:off x="10786427" y="1742815"/>
            <a:ext cx="825867" cy="925471"/>
            <a:chOff x="4849559" y="3617955"/>
            <a:chExt cx="825867" cy="925471"/>
          </a:xfrm>
        </p:grpSpPr>
        <p:pic>
          <p:nvPicPr>
            <p:cNvPr id="16" name="Picture 15"/>
            <p:cNvPicPr>
              <a:picLocks noChangeAspect="1"/>
            </p:cNvPicPr>
            <p:nvPr/>
          </p:nvPicPr>
          <p:blipFill rotWithShape="1">
            <a:blip r:embed="rId6"/>
            <a:srcRect l="13087" r="12183" b="32579"/>
            <a:stretch/>
          </p:blipFill>
          <p:spPr>
            <a:xfrm>
              <a:off x="4870635" y="3617955"/>
              <a:ext cx="771187" cy="593309"/>
            </a:xfrm>
            <a:prstGeom prst="rect">
              <a:avLst/>
            </a:prstGeom>
          </p:spPr>
        </p:pic>
        <p:sp>
          <p:nvSpPr>
            <p:cNvPr id="17" name="TextBox 16"/>
            <p:cNvSpPr txBox="1"/>
            <p:nvPr/>
          </p:nvSpPr>
          <p:spPr>
            <a:xfrm>
              <a:off x="4849559" y="4174094"/>
              <a:ext cx="825867" cy="369332"/>
            </a:xfrm>
            <a:prstGeom prst="rect">
              <a:avLst/>
            </a:prstGeom>
            <a:noFill/>
          </p:spPr>
          <p:txBody>
            <a:bodyPr wrap="none" rtlCol="0">
              <a:spAutoFit/>
            </a:bodyPr>
            <a:lstStyle/>
            <a:p>
              <a:r>
                <a:rPr lang="en-US" noProof="1" smtClean="0">
                  <a:solidFill>
                    <a:schemeClr val="tx2"/>
                  </a:solidFill>
                  <a:latin typeface="Times New Roman" panose="02020603050405020304" pitchFamily="18" charset="0"/>
                  <a:cs typeface="Times New Roman" panose="02020603050405020304" pitchFamily="18" charset="0"/>
                </a:rPr>
                <a:t>jQuery</a:t>
              </a:r>
              <a:endParaRPr lang="en-US" dirty="0"/>
            </a:p>
          </p:txBody>
        </p:sp>
      </p:grpSp>
      <p:pic>
        <p:nvPicPr>
          <p:cNvPr id="1026" name="Picture 2" descr="Java cơ bản cho người mới bắt đầu | Laptrinhcanban.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53652" y="2908744"/>
            <a:ext cx="1009547" cy="10095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a:stretch>
            <a:fillRect/>
          </a:stretch>
        </p:blipFill>
        <p:spPr>
          <a:xfrm>
            <a:off x="8314935" y="3111256"/>
            <a:ext cx="937702" cy="771958"/>
          </a:xfrm>
          <a:prstGeom prst="rect">
            <a:avLst/>
          </a:prstGeom>
        </p:spPr>
      </p:pic>
      <p:pic>
        <p:nvPicPr>
          <p:cNvPr id="1028" name="Picture 4" descr="MySQL là gì? Tổng quan về hệ quản trị dữ liệu MySQ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86071" y="3345450"/>
            <a:ext cx="1247684" cy="537764"/>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7326255" y="4405164"/>
            <a:ext cx="864339" cy="911238"/>
            <a:chOff x="1924529" y="5426368"/>
            <a:chExt cx="864339" cy="911238"/>
          </a:xfrm>
        </p:grpSpPr>
        <p:pic>
          <p:nvPicPr>
            <p:cNvPr id="23" name="Picture 12" descr="Download Eclipse - Phần mềm hỗ trợ lập trình"/>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663" r="9819"/>
            <a:stretch/>
          </p:blipFill>
          <p:spPr bwMode="auto">
            <a:xfrm>
              <a:off x="2038054" y="5426368"/>
              <a:ext cx="662361" cy="62472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1924529" y="5968274"/>
              <a:ext cx="864339" cy="369332"/>
            </a:xfrm>
            <a:prstGeom prst="rect">
              <a:avLst/>
            </a:prstGeom>
            <a:noFill/>
          </p:spPr>
          <p:txBody>
            <a:bodyPr wrap="none" rtlCol="0">
              <a:spAutoFit/>
            </a:bodyPr>
            <a:lstStyle/>
            <a:p>
              <a:r>
                <a:rPr lang="en-US" noProof="1" smtClean="0">
                  <a:solidFill>
                    <a:schemeClr val="tx2"/>
                  </a:solidFill>
                  <a:latin typeface="Times New Roman" panose="02020603050405020304" pitchFamily="18" charset="0"/>
                  <a:cs typeface="Times New Roman" panose="02020603050405020304" pitchFamily="18" charset="0"/>
                </a:rPr>
                <a:t>Eclipse</a:t>
              </a:r>
              <a:endParaRPr lang="en-US" dirty="0"/>
            </a:p>
          </p:txBody>
        </p:sp>
      </p:grpSp>
      <p:sp>
        <p:nvSpPr>
          <p:cNvPr id="25" name="Rectangle 24"/>
          <p:cNvSpPr/>
          <p:nvPr/>
        </p:nvSpPr>
        <p:spPr>
          <a:xfrm>
            <a:off x="11353800" y="6423388"/>
            <a:ext cx="310936" cy="230832"/>
          </a:xfrm>
          <a:prstGeom prst="rect">
            <a:avLst/>
          </a:prstGeom>
          <a:noFill/>
        </p:spPr>
        <p:txBody>
          <a:bodyPr wrap="square" lIns="91440" tIns="45720" rIns="91440" bIns="45720">
            <a:spAutoFit/>
          </a:bodyPr>
          <a:lstStyle/>
          <a:p>
            <a:pPr algn="ctr"/>
            <a:r>
              <a:rPr lang="en-US" sz="90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7546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10"/>
          <p:cNvSpPr/>
          <p:nvPr/>
        </p:nvSpPr>
        <p:spPr>
          <a:xfrm>
            <a:off x="3535366" y="1854174"/>
            <a:ext cx="5655212" cy="5003826"/>
          </a:xfrm>
          <a:custGeom>
            <a:avLst/>
            <a:gdLst>
              <a:gd name="connsiteX0" fmla="*/ 2686910 w 5373858"/>
              <a:gd name="connsiteY0" fmla="*/ 0 h 4754880"/>
              <a:gd name="connsiteX1" fmla="*/ 2686948 w 5373858"/>
              <a:gd name="connsiteY1" fmla="*/ 0 h 4754880"/>
              <a:gd name="connsiteX2" fmla="*/ 2961652 w 5373858"/>
              <a:gd name="connsiteY2" fmla="*/ 13872 h 4754880"/>
              <a:gd name="connsiteX3" fmla="*/ 5373858 w 5373858"/>
              <a:gd name="connsiteY3" fmla="*/ 2686928 h 4754880"/>
              <a:gd name="connsiteX4" fmla="*/ 4586875 w 5373858"/>
              <a:gd name="connsiteY4" fmla="*/ 4586874 h 4754880"/>
              <a:gd name="connsiteX5" fmla="*/ 4402022 w 5373858"/>
              <a:gd name="connsiteY5" fmla="*/ 4754880 h 4754880"/>
              <a:gd name="connsiteX6" fmla="*/ 971837 w 5373858"/>
              <a:gd name="connsiteY6" fmla="*/ 4754880 h 4754880"/>
              <a:gd name="connsiteX7" fmla="*/ 786984 w 5373858"/>
              <a:gd name="connsiteY7" fmla="*/ 4586874 h 4754880"/>
              <a:gd name="connsiteX8" fmla="*/ 0 w 5373858"/>
              <a:gd name="connsiteY8" fmla="*/ 2686928 h 4754880"/>
              <a:gd name="connsiteX9" fmla="*/ 2412206 w 5373858"/>
              <a:gd name="connsiteY9" fmla="*/ 13872 h 47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858" h="4754880">
                <a:moveTo>
                  <a:pt x="2686910" y="0"/>
                </a:moveTo>
                <a:lnTo>
                  <a:pt x="2686948" y="0"/>
                </a:lnTo>
                <a:lnTo>
                  <a:pt x="2961652" y="13872"/>
                </a:lnTo>
                <a:cubicBezTo>
                  <a:pt x="4316552" y="151469"/>
                  <a:pt x="5373858" y="1295725"/>
                  <a:pt x="5373858" y="2686928"/>
                </a:cubicBezTo>
                <a:cubicBezTo>
                  <a:pt x="5373858" y="3428903"/>
                  <a:pt x="5073113" y="4100636"/>
                  <a:pt x="4586875" y="4586874"/>
                </a:cubicBezTo>
                <a:lnTo>
                  <a:pt x="4402022" y="4754880"/>
                </a:lnTo>
                <a:lnTo>
                  <a:pt x="971837" y="4754880"/>
                </a:lnTo>
                <a:lnTo>
                  <a:pt x="786984" y="4586874"/>
                </a:lnTo>
                <a:cubicBezTo>
                  <a:pt x="300745" y="4100636"/>
                  <a:pt x="0" y="3428903"/>
                  <a:pt x="0" y="2686928"/>
                </a:cubicBezTo>
                <a:cubicBezTo>
                  <a:pt x="0" y="1295725"/>
                  <a:pt x="1057306" y="151469"/>
                  <a:pt x="2412206" y="13872"/>
                </a:cubicBezTo>
                <a:close/>
              </a:path>
            </a:pathLst>
          </a:cu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344276" y="6432461"/>
            <a:ext cx="316668" cy="230832"/>
          </a:xfrm>
          <a:prstGeom prst="rect">
            <a:avLst/>
          </a:prstGeom>
          <a:noFill/>
        </p:spPr>
        <p:txBody>
          <a:bodyPr wrap="square" lIns="91440" tIns="45720" rIns="91440" bIns="45720">
            <a:spAutoFit/>
          </a:bodyPr>
          <a:lstStyle/>
          <a:p>
            <a:pPr algn="ctr"/>
            <a:r>
              <a:rPr lang="en-US" sz="900">
                <a:ln w="0"/>
                <a:effectLst>
                  <a:outerShdw blurRad="38100" dist="19050" dir="2700000" algn="tl" rotWithShape="0">
                    <a:schemeClr val="dk1">
                      <a:alpha val="40000"/>
                    </a:schemeClr>
                  </a:outerShdw>
                </a:effectLst>
              </a:rPr>
              <a:t>7</a:t>
            </a:r>
            <a:endParaRPr lang="en-US" sz="900" b="0" cap="none" spc="0">
              <a:ln w="0"/>
              <a:effectLst>
                <a:outerShdw blurRad="38100" dist="19050" dir="2700000" algn="tl" rotWithShape="0">
                  <a:schemeClr val="dk1">
                    <a:alpha val="40000"/>
                  </a:schemeClr>
                </a:outerShdw>
              </a:effectLst>
            </a:endParaRPr>
          </a:p>
        </p:txBody>
      </p:sp>
      <p:sp>
        <p:nvSpPr>
          <p:cNvPr id="5" name="Rectangle 4"/>
          <p:cNvSpPr/>
          <p:nvPr/>
        </p:nvSpPr>
        <p:spPr>
          <a:xfrm>
            <a:off x="2953244" y="347520"/>
            <a:ext cx="6558207" cy="923330"/>
          </a:xfrm>
          <a:prstGeom prst="rect">
            <a:avLst/>
          </a:prstGeom>
          <a:noFill/>
        </p:spPr>
        <p:txBody>
          <a:bodyPr wrap="none" lIns="91440" tIns="45720" rIns="91440" bIns="45720">
            <a:spAutoFit/>
          </a:bodyPr>
          <a:lstStyle/>
          <a:p>
            <a:pPr algn="ctr"/>
            <a:r>
              <a:rPr lang="en-US" sz="5400" smtClean="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Times New Roman" panose="02020603050405020304" pitchFamily="18" charset="0"/>
              </a:rPr>
              <a:t>II.YÊU CẦU DỰ ÁN</a:t>
            </a:r>
            <a:endParaRPr lang="en-US" sz="5400" b="0" cap="none" spc="0">
              <a:ln w="0"/>
              <a:solidFill>
                <a:schemeClr val="bg1"/>
              </a:solidFill>
              <a:effectLst>
                <a:outerShdw blurRad="38100" dist="19050" dir="2700000" algn="tl" rotWithShape="0">
                  <a:schemeClr val="dk1">
                    <a:alpha val="40000"/>
                  </a:schemeClr>
                </a:outerShdw>
              </a:effectLst>
              <a:latin typeface="Palatino Linotype" panose="02040502050505030304" pitchFamily="18" charset="0"/>
              <a:cs typeface="Times New Roman" panose="02020603050405020304" pitchFamily="18" charset="0"/>
            </a:endParaRPr>
          </a:p>
        </p:txBody>
      </p:sp>
    </p:spTree>
    <p:extLst>
      <p:ext uri="{BB962C8B-B14F-4D97-AF65-F5344CB8AC3E}">
        <p14:creationId xmlns:p14="http://schemas.microsoft.com/office/powerpoint/2010/main" val="3355585322"/>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2.1 Đối tượng sử dụng</a:t>
            </a:r>
            <a:endParaRPr lang="en-US"/>
          </a:p>
        </p:txBody>
      </p:sp>
      <p:sp>
        <p:nvSpPr>
          <p:cNvPr id="10" name="Content Placeholder 9"/>
          <p:cNvSpPr>
            <a:spLocks noGrp="1"/>
          </p:cNvSpPr>
          <p:nvPr>
            <p:ph idx="1"/>
          </p:nvPr>
        </p:nvSpPr>
        <p:spPr/>
        <p:txBody>
          <a:bodyPr/>
          <a:lstStyle/>
          <a:p>
            <a:r>
              <a:rPr lang="en-US" smtClean="0"/>
              <a:t>Các tác nhân trong hệ thống</a:t>
            </a:r>
            <a:endParaRPr lang="en-US"/>
          </a:p>
        </p:txBody>
      </p:sp>
      <p:pic>
        <p:nvPicPr>
          <p:cNvPr id="11" name="Content Placeholder 8"/>
          <p:cNvPicPr>
            <a:picLocks noChangeAspect="1"/>
          </p:cNvPicPr>
          <p:nvPr/>
        </p:nvPicPr>
        <p:blipFill>
          <a:blip r:embed="rId3"/>
          <a:stretch>
            <a:fillRect/>
          </a:stretch>
        </p:blipFill>
        <p:spPr>
          <a:xfrm>
            <a:off x="2973494" y="3082835"/>
            <a:ext cx="5202115" cy="1932214"/>
          </a:xfrm>
          <a:prstGeom prst="rect">
            <a:avLst/>
          </a:prstGeom>
        </p:spPr>
      </p:pic>
      <p:sp>
        <p:nvSpPr>
          <p:cNvPr id="5" name="Rectangle 4"/>
          <p:cNvSpPr/>
          <p:nvPr/>
        </p:nvSpPr>
        <p:spPr>
          <a:xfrm>
            <a:off x="11353800" y="6423388"/>
            <a:ext cx="310936" cy="230832"/>
          </a:xfrm>
          <a:prstGeom prst="rect">
            <a:avLst/>
          </a:prstGeom>
          <a:noFill/>
        </p:spPr>
        <p:txBody>
          <a:bodyPr wrap="square" lIns="91440" tIns="45720" rIns="91440" bIns="45720">
            <a:spAutoFit/>
          </a:bodyPr>
          <a:lstStyle/>
          <a:p>
            <a:pPr algn="ctr"/>
            <a:r>
              <a:rPr lang="en-US" sz="90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8</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3773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2.2 Biểu đồ use case tổng quát</a:t>
            </a:r>
            <a:endParaRPr lang="en-US"/>
          </a:p>
        </p:txBody>
      </p:sp>
      <p:pic>
        <p:nvPicPr>
          <p:cNvPr id="9" name="Content Placeholder 8"/>
          <p:cNvPicPr>
            <a:picLocks noGrp="1" noChangeAspect="1"/>
          </p:cNvPicPr>
          <p:nvPr>
            <p:ph idx="1"/>
          </p:nvPr>
        </p:nvPicPr>
        <p:blipFill>
          <a:blip r:embed="rId3"/>
          <a:stretch>
            <a:fillRect/>
          </a:stretch>
        </p:blipFill>
        <p:spPr>
          <a:xfrm>
            <a:off x="3792583" y="1317701"/>
            <a:ext cx="4606834" cy="5367186"/>
          </a:xfrm>
          <a:prstGeom prst="rect">
            <a:avLst/>
          </a:prstGeom>
        </p:spPr>
      </p:pic>
      <p:sp>
        <p:nvSpPr>
          <p:cNvPr id="4" name="Rectangle 3"/>
          <p:cNvSpPr/>
          <p:nvPr/>
        </p:nvSpPr>
        <p:spPr>
          <a:xfrm>
            <a:off x="11353800" y="6423388"/>
            <a:ext cx="310936" cy="230832"/>
          </a:xfrm>
          <a:prstGeom prst="rect">
            <a:avLst/>
          </a:prstGeom>
          <a:noFill/>
        </p:spPr>
        <p:txBody>
          <a:bodyPr wrap="square" lIns="91440" tIns="45720" rIns="91440" bIns="45720">
            <a:spAutoFit/>
          </a:bodyPr>
          <a:lstStyle/>
          <a:p>
            <a:pPr algn="ctr"/>
            <a:r>
              <a:rPr lang="en-US" sz="90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9</a:t>
            </a:r>
            <a:endParaRPr lang="en-US" sz="9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6118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TotalTime>
  <Words>984</Words>
  <Application>Microsoft Office PowerPoint</Application>
  <PresentationFormat>Widescreen</PresentationFormat>
  <Paragraphs>163</Paragraphs>
  <Slides>31</Slides>
  <Notes>0</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Corbel (Headings)</vt:lpstr>
      <vt:lpstr>Palatino Linotype</vt:lpstr>
      <vt:lpstr>Tahoma</vt:lpstr>
      <vt:lpstr>Times New Roman</vt:lpstr>
      <vt:lpstr>Wingdings</vt:lpstr>
      <vt:lpstr>Office Theme</vt:lpstr>
      <vt:lpstr>PowerPoint Presentation</vt:lpstr>
      <vt:lpstr>NỘI DUNG TRÌNH BÀY</vt:lpstr>
      <vt:lpstr>PowerPoint Presentation</vt:lpstr>
      <vt:lpstr>1.1 Lý do chọn đề tài</vt:lpstr>
      <vt:lpstr>1.2 Mục đích của đề tài</vt:lpstr>
      <vt:lpstr>1.3 Công nghệ và các công cụ sử dụng</vt:lpstr>
      <vt:lpstr>PowerPoint Presentation</vt:lpstr>
      <vt:lpstr>2.1 Đối tượng sử dụng</vt:lpstr>
      <vt:lpstr>2.2 Biểu đồ use case tổng quát</vt:lpstr>
      <vt:lpstr>2.3 Quản trị viên (Admin)</vt:lpstr>
      <vt:lpstr>2.4 Nhà hảo tâm - Nguời dùng (User)</vt:lpstr>
      <vt:lpstr>2.5 Yêu cầu phi chức năng</vt:lpstr>
      <vt:lpstr>PowerPoint Presentation</vt:lpstr>
      <vt:lpstr>3.1 Biểu đồ trình tự -Đăng nhập</vt:lpstr>
      <vt:lpstr>3.2 Biểu đồ trình tự - Đăng ký</vt:lpstr>
      <vt:lpstr>3.3 Biểu đồ trình tự - Quyên góp trực tuyến</vt:lpstr>
      <vt:lpstr>3.4 Thiết kế cơ sở dữ liệu</vt:lpstr>
      <vt:lpstr>PowerPoint Presentation</vt:lpstr>
      <vt:lpstr>4.1 Giao diện trang chủ người dùng</vt:lpstr>
      <vt:lpstr>4.1 Giao diện trang quản trị hệ thống</vt:lpstr>
      <vt:lpstr>4.2 Chức năng đăng nhập </vt:lpstr>
      <vt:lpstr>4.3 Chức năng đăng ký</vt:lpstr>
      <vt:lpstr>4.4 Chức năng tìm kiếm &amp; Tìm kiếm theo danh mục </vt:lpstr>
      <vt:lpstr>4.5 Chức năng quyên góp trực tuyến </vt:lpstr>
      <vt:lpstr>PowerPoint Presentation</vt:lpstr>
      <vt:lpstr>5.1 Kết quả đạt được</vt:lpstr>
      <vt:lpstr>5.2 Hạn chế</vt:lpstr>
      <vt:lpstr>5.3 Hướng phát triển</vt:lpstr>
      <vt:lpstr>PowerPoint Presentation</vt:lpstr>
      <vt:lpstr>6.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Vũ Phạm</dc:creator>
  <cp:lastModifiedBy>Vũ Phạm</cp:lastModifiedBy>
  <cp:revision>51</cp:revision>
  <dcterms:created xsi:type="dcterms:W3CDTF">2022-10-09T00:52:45Z</dcterms:created>
  <dcterms:modified xsi:type="dcterms:W3CDTF">2022-10-12T18:05:42Z</dcterms:modified>
</cp:coreProperties>
</file>